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405" r:id="rId2"/>
    <p:sldId id="422" r:id="rId3"/>
    <p:sldId id="421" r:id="rId4"/>
    <p:sldId id="435" r:id="rId5"/>
    <p:sldId id="436" r:id="rId6"/>
    <p:sldId id="437" r:id="rId7"/>
    <p:sldId id="478" r:id="rId8"/>
    <p:sldId id="438" r:id="rId9"/>
    <p:sldId id="439" r:id="rId10"/>
    <p:sldId id="427" r:id="rId11"/>
    <p:sldId id="441" r:id="rId12"/>
    <p:sldId id="443" r:id="rId13"/>
    <p:sldId id="444" r:id="rId14"/>
    <p:sldId id="445" r:id="rId15"/>
    <p:sldId id="446" r:id="rId16"/>
    <p:sldId id="447" r:id="rId17"/>
    <p:sldId id="448" r:id="rId18"/>
    <p:sldId id="449" r:id="rId19"/>
    <p:sldId id="451" r:id="rId20"/>
    <p:sldId id="452" r:id="rId21"/>
    <p:sldId id="453" r:id="rId22"/>
    <p:sldId id="457" r:id="rId23"/>
    <p:sldId id="458" r:id="rId24"/>
    <p:sldId id="474" r:id="rId25"/>
    <p:sldId id="475" r:id="rId26"/>
    <p:sldId id="481" r:id="rId27"/>
    <p:sldId id="482" r:id="rId28"/>
    <p:sldId id="483" r:id="rId29"/>
    <p:sldId id="484" r:id="rId30"/>
    <p:sldId id="635" r:id="rId31"/>
    <p:sldId id="640" r:id="rId32"/>
    <p:sldId id="485" r:id="rId33"/>
    <p:sldId id="486" r:id="rId34"/>
    <p:sldId id="641" r:id="rId35"/>
    <p:sldId id="476" r:id="rId36"/>
    <p:sldId id="505" r:id="rId37"/>
    <p:sldId id="639" r:id="rId38"/>
    <p:sldId id="506" r:id="rId39"/>
    <p:sldId id="507" r:id="rId40"/>
    <p:sldId id="508" r:id="rId41"/>
    <p:sldId id="509" r:id="rId42"/>
    <p:sldId id="511" r:id="rId43"/>
    <p:sldId id="512" r:id="rId44"/>
    <p:sldId id="513" r:id="rId45"/>
    <p:sldId id="487" r:id="rId46"/>
    <p:sldId id="545" r:id="rId47"/>
    <p:sldId id="546" r:id="rId48"/>
    <p:sldId id="642" r:id="rId49"/>
    <p:sldId id="638" r:id="rId50"/>
    <p:sldId id="551" r:id="rId51"/>
    <p:sldId id="553" r:id="rId52"/>
    <p:sldId id="555" r:id="rId53"/>
    <p:sldId id="455" r:id="rId54"/>
    <p:sldId id="567" r:id="rId55"/>
    <p:sldId id="569" r:id="rId56"/>
    <p:sldId id="570" r:id="rId57"/>
    <p:sldId id="571" r:id="rId58"/>
    <p:sldId id="573" r:id="rId59"/>
    <p:sldId id="582" r:id="rId60"/>
    <p:sldId id="583" r:id="rId61"/>
    <p:sldId id="584" r:id="rId62"/>
    <p:sldId id="585" r:id="rId63"/>
    <p:sldId id="609" r:id="rId64"/>
    <p:sldId id="614" r:id="rId65"/>
    <p:sldId id="616" r:id="rId66"/>
    <p:sldId id="618" r:id="rId67"/>
    <p:sldId id="632" r:id="rId68"/>
    <p:sldId id="634" r:id="rId69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02" autoAdjust="0"/>
    <p:restoredTop sz="94438" autoAdjust="0"/>
  </p:normalViewPr>
  <p:slideViewPr>
    <p:cSldViewPr>
      <p:cViewPr varScale="1">
        <p:scale>
          <a:sx n="68" d="100"/>
          <a:sy n="68" d="100"/>
        </p:scale>
        <p:origin x="8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795A94-5C36-4904-A848-FF073303E0DB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53D9D08-EC73-48BE-B362-BE1D6A1B8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127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D9D08-EC73-48BE-B362-BE1D6A1B82C5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38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D9D08-EC73-48BE-B362-BE1D6A1B82C5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38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D9D08-EC73-48BE-B362-BE1D6A1B82C5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38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D9D08-EC73-48BE-B362-BE1D6A1B82C5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38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D9D08-EC73-48BE-B362-BE1D6A1B82C5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38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D9D08-EC73-48BE-B362-BE1D6A1B82C5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38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D9D08-EC73-48BE-B362-BE1D6A1B82C5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38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D9D08-EC73-48BE-B362-BE1D6A1B82C5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38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BA212D9-3825-4DDA-A3E1-888CD81FD278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F1DD617-1E25-4C4C-9A79-BBC732444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19BFC-4B23-4EA0-92D1-B0421A905E9C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CF610-F7DE-4390-B64C-046D0F7B8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66D3C-4E69-4476-8BBF-5113DB8E35A1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CFF55-6B3E-40A7-A4B3-6A42D8060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49585-99C1-40FD-890C-A468D6AE4B85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10564-9685-46B9-B23D-249B16DFC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C6A7-3D55-4DBB-AE88-E27313F05631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31CB9-4211-4927-9AA3-5A9D2D078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28588-BA1D-4416-ACED-0FB5DFA44C92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DCC9D-C44F-4A82-8051-FBADC67727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74EB8-26A5-4EEC-B627-262343234D4F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61FD0-BD50-48D5-A78C-C9903B662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F0C3A-780F-4B64-9D36-53280014B8E8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A9B4C-F3C1-4C79-881A-45A97390F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0E58A-D4D2-4952-9202-65FC55EF7FCA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29EF1-289C-4041-96B6-F24EB32CC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10AE1-B07F-40A8-B3B5-142A3D2D7609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9C1A4-68B1-405C-BEE1-BEEEC01FD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D495B-00BD-4319-813D-F491173B19CC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10228-B3C9-4ED1-84BE-1064653DB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054410D-4BA0-45F5-91ED-4A021D9E0E94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8EFE260-D7C6-4265-BE5A-BBD65F2F0F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1" r:id="rId7"/>
    <p:sldLayoutId id="2147483670" r:id="rId8"/>
    <p:sldLayoutId id="2147483669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56263" cy="1054250"/>
          </a:xfrm>
        </p:spPr>
        <p:txBody>
          <a:bodyPr rtlCol="0">
            <a:noAutofit/>
          </a:bodyPr>
          <a:lstStyle/>
          <a:p>
            <a:pPr marL="365760" indent="-3657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+mn-ea"/>
                <a:cs typeface="+mn-cs"/>
              </a:rPr>
              <a:t>Общее количество памятных мест, посвященным событиям (личностям) периода Великой Отечественной войны, а также памяти воинов-интернационалистов,  - 54:</a:t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+mn-ea"/>
                <a:cs typeface="+mn-cs"/>
              </a:rPr>
            </a:b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088" y="1916113"/>
            <a:ext cx="7993062" cy="4249737"/>
          </a:xfrm>
        </p:spPr>
        <p:txBody>
          <a:bodyPr rtlCol="0">
            <a:noAutofit/>
          </a:bodyPr>
          <a:lstStyle/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 мемориальных досок</a:t>
            </a: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24 памятников в честь погибших в годы Великой Отечественной войны земляков</a:t>
            </a: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22 иных памятников, памятных знаков, посвященных событиям военной истории</a:t>
            </a: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lnSpc>
                <a:spcPts val="18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6B818-49DA-4166-E17D-D87F432A547D}"/>
              </a:ext>
            </a:extLst>
          </p:cNvPr>
          <p:cNvSpPr txBox="1"/>
          <p:nvPr/>
        </p:nvSpPr>
        <p:spPr>
          <a:xfrm>
            <a:off x="463683" y="55892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Мемориальный знак в честь освободителей территории Любанского района от немецко-фашистских захватчиков 30 июня 1944 г.</a:t>
            </a:r>
          </a:p>
        </p:txBody>
      </p:sp>
      <p:pic>
        <p:nvPicPr>
          <p:cNvPr id="7170" name="Picture 2" descr="C:\Users\User\Desktop\Памятники Субботник\АПРЕЛЬ\IMG-1c3e43cedb08a834fb68a01f6fcb1168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155" y="980728"/>
            <a:ext cx="76200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90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034432" cy="40626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«Воин с венком» в честь Победы в Великой Отечественной войне,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</a:t>
            </a:r>
            <a:r>
              <a:rPr lang="ru-RU" sz="1600" b="1" dirty="0"/>
              <a:t>ул. Социалистическая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Ростовая фигура воина, который держит перед собой венок. Фигура воина установлена на постамент.</a:t>
            </a:r>
          </a:p>
          <a:p>
            <a:pPr algn="just"/>
            <a:r>
              <a:rPr lang="ru-RU" sz="1500" dirty="0"/>
              <a:t>Выполнен из бетона. Постамент облицован плиткой</a:t>
            </a:r>
          </a:p>
          <a:p>
            <a:pPr algn="just"/>
            <a:r>
              <a:rPr lang="ru-RU" sz="1500" dirty="0"/>
              <a:t>Размер постамента 1,5 х 1,5 х 1м, высота скульптуры 3 м</a:t>
            </a:r>
          </a:p>
          <a:p>
            <a:pPr algn="just"/>
            <a:r>
              <a:rPr lang="ru-RU" sz="1500" dirty="0"/>
              <a:t>Установлен в 1968 г.  (</a:t>
            </a:r>
            <a:r>
              <a:rPr lang="ru-RU" sz="1500" dirty="0">
                <a:solidFill>
                  <a:schemeClr val="tx1"/>
                </a:solidFill>
              </a:rPr>
              <a:t>ремонт  в 2023 году)</a:t>
            </a:r>
          </a:p>
          <a:p>
            <a:pPr algn="just"/>
            <a:r>
              <a:rPr lang="ru-RU" sz="1500" dirty="0"/>
              <a:t>Охранная зона – 20 х 20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РУП «Любанское ЖКХ», Любанский филиал </a:t>
            </a:r>
            <a:r>
              <a:rPr lang="ru-RU" sz="1500" dirty="0"/>
              <a:t>ОАО «Слуцкий сыродельный комбинат» </a:t>
            </a:r>
          </a:p>
        </p:txBody>
      </p:sp>
      <p:pic>
        <p:nvPicPr>
          <p:cNvPr id="8195" name="Picture 3" descr="C:\Users\User\Desktop\Памятники Субботник\IMG_437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1010" y="665551"/>
            <a:ext cx="474607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455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824536" cy="33547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Мемориальная доска в память о воине-интернационалисте Сечко Г.Л.,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</a:t>
            </a:r>
            <a:r>
              <a:rPr lang="ru-RU" sz="1600" b="1" dirty="0"/>
              <a:t>пер. Пролетарский, 3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Мемориальная доска в память о воине-интернационалисте Геннадии Леонидовиче Сечко, чье имя носит учреждение образования. Табличка установлена на входной группе здания школы.</a:t>
            </a:r>
          </a:p>
          <a:p>
            <a:pPr algn="just"/>
            <a:r>
              <a:rPr lang="ru-RU" sz="1500" dirty="0"/>
              <a:t>Размеры </a:t>
            </a:r>
            <a:r>
              <a:rPr lang="ru-RU" sz="1600" dirty="0"/>
              <a:t>0,8 х 0,45 м</a:t>
            </a:r>
            <a:r>
              <a:rPr lang="ru-RU" sz="1500" dirty="0"/>
              <a:t>.</a:t>
            </a:r>
          </a:p>
          <a:p>
            <a:pPr algn="just"/>
            <a:r>
              <a:rPr lang="ru-RU" sz="1500" dirty="0"/>
              <a:t>Выполнена из металла.</a:t>
            </a:r>
          </a:p>
          <a:p>
            <a:pPr algn="just"/>
            <a:r>
              <a:rPr lang="ru-RU" sz="1500" dirty="0"/>
              <a:t>Установлена в 2006 г. </a:t>
            </a:r>
          </a:p>
          <a:p>
            <a:pPr algn="just"/>
            <a:r>
              <a:rPr lang="ru-RU" sz="1500" dirty="0"/>
              <a:t>Закрепленные организации по уходу: ГУО «Средняя школа № 3 г. Любани имени Геннадия Леонидовича Сечко»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63268"/>
            <a:ext cx="3600400" cy="2693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130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824536" cy="34009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Бюст Брагина А.Ф.,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</a:t>
            </a:r>
            <a:r>
              <a:rPr lang="ru-RU" sz="1600" b="1" dirty="0"/>
              <a:t>ул. Первомайская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Поясной скульптурный портрет на постаменте.</a:t>
            </a:r>
          </a:p>
          <a:p>
            <a:pPr algn="just"/>
            <a:r>
              <a:rPr lang="ru-RU" sz="1500" dirty="0"/>
              <a:t>Скульптура выполнена из бетона, постамент облицован гранитными плитами.</a:t>
            </a:r>
          </a:p>
          <a:p>
            <a:pPr algn="just"/>
            <a:r>
              <a:rPr lang="ru-RU" sz="1500" dirty="0"/>
              <a:t>Размер постамента 2,5 х 2 х 3 м, высота скульптуры 2 м</a:t>
            </a:r>
          </a:p>
          <a:p>
            <a:pPr algn="just"/>
            <a:r>
              <a:rPr lang="ru-RU" sz="1500" dirty="0"/>
              <a:t>Установлен в 1964 г.  (переустановлен в 2005 году, </a:t>
            </a:r>
            <a:r>
              <a:rPr lang="ru-RU" sz="1500" dirty="0">
                <a:solidFill>
                  <a:schemeClr val="tx1"/>
                </a:solidFill>
              </a:rPr>
              <a:t>ремонт  в 2023 году)</a:t>
            </a:r>
          </a:p>
          <a:p>
            <a:pPr algn="just"/>
            <a:r>
              <a:rPr lang="ru-RU" sz="1500" dirty="0"/>
              <a:t>Охранная зона – 15 х 15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РУП «Любанское ЖКХ», государственное лесохозяйственное учреждение «Любанский лесхоз», Любанское районное потребительское общество</a:t>
            </a:r>
            <a:endParaRPr lang="ru-RU" sz="1500" dirty="0"/>
          </a:p>
        </p:txBody>
      </p:sp>
      <p:pic>
        <p:nvPicPr>
          <p:cNvPr id="2050" name="Picture 2" descr="G:\downloads\17456765095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644988"/>
            <a:ext cx="3815502" cy="472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19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6B818-49DA-4166-E17D-D87F432A547D}"/>
              </a:ext>
            </a:extLst>
          </p:cNvPr>
          <p:cNvSpPr txBox="1"/>
          <p:nvPr/>
        </p:nvSpPr>
        <p:spPr>
          <a:xfrm>
            <a:off x="405558" y="619666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Бюст Брагина А.Ф., г. Любань</a:t>
            </a:r>
          </a:p>
        </p:txBody>
      </p:sp>
      <p:pic>
        <p:nvPicPr>
          <p:cNvPr id="3074" name="Picture 2" descr="G:\downloads\1745676509575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00576" y="-533119"/>
            <a:ext cx="5760000" cy="76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065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538488" cy="29084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Бюст Матросова А.М.,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</a:t>
            </a:r>
            <a:r>
              <a:rPr lang="ru-RU" sz="1600" b="1" dirty="0"/>
              <a:t>пер. Полевой, 7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 err="1"/>
              <a:t>Погрудный</a:t>
            </a:r>
            <a:r>
              <a:rPr lang="ru-RU" sz="1500" dirty="0"/>
              <a:t> скульптурный портрет, установленный на постамент. Памятник установлен на территории учреждения образования.</a:t>
            </a:r>
          </a:p>
          <a:p>
            <a:pPr algn="just"/>
            <a:r>
              <a:rPr lang="ru-RU" sz="1500" dirty="0"/>
              <a:t>Выполнен из бетона.</a:t>
            </a:r>
          </a:p>
          <a:p>
            <a:pPr algn="just"/>
            <a:r>
              <a:rPr lang="ru-RU" sz="1500" dirty="0"/>
              <a:t>Высота скульптуры 3,2 м</a:t>
            </a:r>
          </a:p>
          <a:p>
            <a:pPr algn="just"/>
            <a:r>
              <a:rPr lang="ru-RU" sz="1500" dirty="0"/>
              <a:t>Установлен в 1983 г.  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1,5 х 1,5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ГУО «Средняя школа № 1 г. Любани»</a:t>
            </a:r>
            <a:endParaRPr lang="ru-RU" sz="1500" dirty="0"/>
          </a:p>
        </p:txBody>
      </p:sp>
      <p:pic>
        <p:nvPicPr>
          <p:cNvPr id="12290" name="Picture 2" descr="C:\Users\User\Desktop\Памятники Субботник\АПРЕЛЬ\IMG-04e2e3198bf87e20042eeee83169e323-V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663269"/>
            <a:ext cx="3672408" cy="604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770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43620" y="663269"/>
            <a:ext cx="4466480" cy="3616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Бюст Кононовой Ф.Г. с обелиском,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</a:t>
            </a:r>
            <a:r>
              <a:rPr lang="ru-RU" sz="1600" b="1" dirty="0"/>
              <a:t>ул. Боровика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скульптурный портрет, установленный на постамент, и обелиск. На постаменте нанесена надпись.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Размер постамента 3 х 1,2 х 1,6 м, высота скульптуры 2,2 м, высота обелиска 13 м</a:t>
            </a:r>
          </a:p>
          <a:p>
            <a:pPr algn="just"/>
            <a:r>
              <a:rPr lang="ru-RU" sz="1500" dirty="0"/>
              <a:t>Установлен в 1966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6 х 20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РУП «Любанское ЖКХ», учреждение образования «Любанский государственный колледж»</a:t>
            </a:r>
            <a:endParaRPr lang="ru-RU" sz="1500" dirty="0"/>
          </a:p>
        </p:txBody>
      </p:sp>
      <p:pic>
        <p:nvPicPr>
          <p:cNvPr id="15362" name="Picture 2" descr="C:\Users\User\Desktop\Памятники Субботник\АПРЕЛЬ\IMG_20250415_1129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0965" y="1330328"/>
            <a:ext cx="5400000" cy="406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1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6B818-49DA-4166-E17D-D87F432A547D}"/>
              </a:ext>
            </a:extLst>
          </p:cNvPr>
          <p:cNvSpPr txBox="1"/>
          <p:nvPr/>
        </p:nvSpPr>
        <p:spPr>
          <a:xfrm>
            <a:off x="405558" y="619666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Бюст Кононовой Ф.Г. с обелиском, г. Любань</a:t>
            </a:r>
          </a:p>
        </p:txBody>
      </p:sp>
      <p:pic>
        <p:nvPicPr>
          <p:cNvPr id="11266" name="Picture 2" descr="G:\downloads\174545615411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5736" y="332656"/>
            <a:ext cx="4536504" cy="575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214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824536" cy="29238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Бюст Кононовой Ф.Г.,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Нежин, </a:t>
            </a:r>
            <a:r>
              <a:rPr lang="ru-RU" sz="1600" b="1" dirty="0" err="1"/>
              <a:t>переул.Школьный</a:t>
            </a:r>
            <a:endParaRPr lang="ru-RU" sz="1600" b="1" dirty="0"/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поясной скульптурный портрет, установленный на постамент.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Размер постамента 1,6 х 1,6 х 1,7м, высота бюста 1,25 м</a:t>
            </a:r>
          </a:p>
          <a:p>
            <a:pPr algn="just"/>
            <a:r>
              <a:rPr lang="ru-RU" sz="1500" dirty="0"/>
              <a:t>Установлен в 1968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3 х 4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«БВО», ГУО «Коммунаровская средняя школа имени Янки Купалы»</a:t>
            </a:r>
            <a:endParaRPr lang="ru-RU" sz="15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63268"/>
            <a:ext cx="3744416" cy="5286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760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3890416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знак на месте проведения первого заседания Минского подпольного обкома КП(б)Б  24 июля 1941 г,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Красная Поляна, ул. Южная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Размер постамента 1,6 х 1,6 х 1,7м, высота бюста 1,25 м</a:t>
            </a:r>
          </a:p>
          <a:p>
            <a:pPr algn="just"/>
            <a:r>
              <a:rPr lang="ru-RU" sz="1500" dirty="0"/>
              <a:t>Установлен в 1966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3 х 4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«Имени </a:t>
            </a:r>
            <a:r>
              <a:rPr lang="ru-RU" sz="1600" dirty="0" err="1"/>
              <a:t>К.И.Шаплыко</a:t>
            </a:r>
            <a:r>
              <a:rPr lang="ru-RU" sz="1600" dirty="0"/>
              <a:t>», Сосновская сельская библиотека </a:t>
            </a:r>
            <a:endParaRPr lang="ru-RU" sz="1500" dirty="0"/>
          </a:p>
        </p:txBody>
      </p:sp>
      <p:pic>
        <p:nvPicPr>
          <p:cNvPr id="7170" name="Picture 2" descr="G:\downloads\20250416_1812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69743"/>
            <a:ext cx="432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73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826520" cy="60780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комплекс советским активистам, воинам, партизанам и подпольщикам, историко-культурная ценность (шифр 613Д000280),  № 1533, воинское захоронение, братская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г.Любань</a:t>
            </a:r>
            <a:r>
              <a:rPr lang="ru-RU" sz="1500" b="1" dirty="0">
                <a:latin typeface="Times New Roman" pitchFamily="18" charset="0"/>
              </a:rPr>
              <a:t>, ул. Первомайская 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Состоит из скульптуры коленопреклоненного воина, пирамидального блока с надписями-посвящениями, 11 надгробий.</a:t>
            </a:r>
          </a:p>
          <a:p>
            <a:pPr algn="just"/>
            <a:r>
              <a:rPr lang="ru-RU" sz="1500" dirty="0"/>
              <a:t>Скульптура воина выполнена из бетона высотой 4,5 м. На сторонах треугольного пирамидального блока нанесены надписи-посвящения. Надмогильные сооружения выполнены из бетона, постаменты  - с мраморными табличками с надписями у изголовья.</a:t>
            </a:r>
          </a:p>
          <a:p>
            <a:pPr algn="just"/>
            <a:r>
              <a:rPr lang="ru-RU" sz="1500" dirty="0"/>
              <a:t>Комплекс возведен в 1967 г. (реконструкция в 2004, 2020 г.)</a:t>
            </a:r>
          </a:p>
          <a:p>
            <a:pPr algn="just"/>
            <a:r>
              <a:rPr lang="ru-RU" sz="1500" dirty="0"/>
              <a:t>Охранная зона – 92 х 28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могилах захоронено 14 человек, из них 3 военнослужащих, 9 участников сопротивления и 2 иные категории (красноармейцы,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</a:rPr>
              <a:t>погибшие в 1921 году)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13 . </a:t>
            </a:r>
          </a:p>
          <a:p>
            <a:pPr algn="just"/>
            <a:r>
              <a:rPr lang="ru-RU" sz="1500" dirty="0"/>
              <a:t>Закрепленные организации по уходу: РУП «Любанское ЖКХ», центр банковских услуг №613 ОАО «Сберегательный банк «</a:t>
            </a:r>
            <a:r>
              <a:rPr lang="ru-RU" sz="1500" dirty="0" err="1"/>
              <a:t>Беларусбанк</a:t>
            </a:r>
            <a:r>
              <a:rPr lang="ru-RU" sz="1500" dirty="0"/>
              <a:t>», ГУО «Любанская детская школа искусств», ГУО «Гимназия №1 г. Любани»</a:t>
            </a:r>
          </a:p>
        </p:txBody>
      </p:sp>
      <p:pic>
        <p:nvPicPr>
          <p:cNvPr id="8194" name="Picture 2" descr="G:\downloads\IMG_20250423_13234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282733" y="389424"/>
            <a:ext cx="3524145" cy="40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08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106440" cy="38318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Обелиск в честь 20-летия Победы над немецко-фашистскими захватчиками в годы Великой Отечественной войны,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Коммунаровский сельсовет,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автодорога Р-57, участок № 2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 виде стелы с надписями-посвящениями и графическим рисунком. К подножию ведет лестница.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Высота памятника 16 м</a:t>
            </a:r>
          </a:p>
          <a:p>
            <a:pPr algn="just"/>
            <a:r>
              <a:rPr lang="ru-RU" sz="1500" dirty="0"/>
              <a:t>Установлен в 1965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3 х 4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«Имени </a:t>
            </a:r>
            <a:r>
              <a:rPr lang="ru-RU" sz="1600" dirty="0" err="1"/>
              <a:t>К.И.Шаплыко</a:t>
            </a:r>
            <a:r>
              <a:rPr lang="ru-RU" sz="1600" dirty="0"/>
              <a:t>», ГУО «Сосновская средняя школа № 1 Любанского района»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63269"/>
            <a:ext cx="4320480" cy="58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854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23528" y="650263"/>
            <a:ext cx="4106440" cy="455509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«Древо жизни» погибшим землякам  в годы Великой Отечественной войны,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</a:t>
            </a:r>
            <a:r>
              <a:rPr lang="ru-RU" sz="1500" b="1" dirty="0">
                <a:latin typeface="Times New Roman" pitchFamily="18" charset="0"/>
              </a:rPr>
              <a:t>. Сосны, ул. Лесная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в виде стилизованного дерева с изображением птицы, в центре размещается плита с нанесенными фамилиями погибших. </a:t>
            </a:r>
          </a:p>
          <a:p>
            <a:pPr algn="just"/>
            <a:r>
              <a:rPr lang="ru-RU" sz="1500" dirty="0"/>
              <a:t>Памятник выполнен из бронзы. </a:t>
            </a:r>
          </a:p>
          <a:p>
            <a:pPr algn="just"/>
            <a:r>
              <a:rPr lang="ru-RU" sz="1500" dirty="0"/>
              <a:t>Высота памятника 5,7 м, ширина у основания 1,8 м</a:t>
            </a:r>
          </a:p>
          <a:p>
            <a:pPr algn="just"/>
            <a:r>
              <a:rPr lang="ru-RU" sz="1500" dirty="0"/>
              <a:t>Установлен в 1990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–2 х 2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«Имени </a:t>
            </a:r>
            <a:r>
              <a:rPr lang="ru-RU" sz="1600" dirty="0" err="1"/>
              <a:t>К.И.Шаплыко</a:t>
            </a:r>
            <a:r>
              <a:rPr lang="ru-RU" sz="1600" dirty="0"/>
              <a:t>», ГУК «Любанский районный центр культуры» (Сосновский сельский Дом культуры), ГУО «Сосновская средняя школа №1 Любанского района»</a:t>
            </a:r>
            <a:endParaRPr lang="ru-RU" sz="15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33148"/>
            <a:ext cx="3888432" cy="5460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892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548680"/>
            <a:ext cx="3962424" cy="38318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погибшим землякам  в годы Великой Отечественной войны,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Кузьмичи, ул. Центральная, 74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собой группу  из вертикальной плиты с барельефным изображением воина со знаменем и вертикальной плиты с нанесенными на ней фамилиями погибших. </a:t>
            </a:r>
          </a:p>
          <a:p>
            <a:pPr algn="just"/>
            <a:r>
              <a:rPr lang="ru-RU" sz="1500" dirty="0"/>
              <a:t>Памятник выполнен из бетона. </a:t>
            </a:r>
          </a:p>
          <a:p>
            <a:pPr algn="just"/>
            <a:r>
              <a:rPr lang="ru-RU" sz="1500" dirty="0"/>
              <a:t>Размер плиты с изображением 3,5 х 2 м</a:t>
            </a:r>
          </a:p>
          <a:p>
            <a:pPr algn="just"/>
            <a:r>
              <a:rPr lang="ru-RU" sz="1500" dirty="0"/>
              <a:t>Установлен в 1971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–10 х 3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«БВО», ГУО «</a:t>
            </a:r>
            <a:r>
              <a:rPr lang="ru-RU" sz="1600" dirty="0" err="1"/>
              <a:t>Кузьмичская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4536504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763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99132" y="188640"/>
            <a:ext cx="8280921" cy="26622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погибшим землякам  в годы Великой Отечественной войны,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Коммуна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собой группу  из фигуры воина, стоящего на коленях, и вертикальной плиты с нанесенными на ней фамилиями погибших.</a:t>
            </a:r>
          </a:p>
          <a:p>
            <a:pPr algn="just"/>
            <a:r>
              <a:rPr lang="ru-RU" sz="1500" dirty="0"/>
              <a:t>Памятник выполнен из бетона. </a:t>
            </a:r>
          </a:p>
          <a:p>
            <a:pPr algn="just"/>
            <a:r>
              <a:rPr lang="ru-RU" sz="1500" dirty="0"/>
              <a:t>Высота памятника 3 м</a:t>
            </a:r>
          </a:p>
          <a:p>
            <a:pPr algn="just"/>
            <a:r>
              <a:rPr lang="ru-RU" sz="1500" dirty="0"/>
              <a:t>Установлен в 1971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–10 х 5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«БВО», ГУО «Коммунаровская средняя школа имени Янки Купалы»</a:t>
            </a:r>
            <a:endParaRPr lang="ru-RU" sz="1500" dirty="0"/>
          </a:p>
        </p:txBody>
      </p:sp>
      <p:pic>
        <p:nvPicPr>
          <p:cNvPr id="1026" name="Picture 2" descr="G:\downloads\20250424_1239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9632" y="2996952"/>
            <a:ext cx="688148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313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77739" y="476673"/>
            <a:ext cx="4494261" cy="63863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комплекс «Остров </a:t>
            </a:r>
            <a:r>
              <a:rPr lang="ru-RU" sz="1500" b="1" dirty="0" err="1">
                <a:latin typeface="Times New Roman" pitchFamily="18" charset="0"/>
              </a:rPr>
              <a:t>Зыслов</a:t>
            </a:r>
            <a:r>
              <a:rPr lang="ru-RU" sz="1500" b="1" dirty="0">
                <a:latin typeface="Times New Roman" pitchFamily="18" charset="0"/>
              </a:rPr>
              <a:t>», историко-культурная ценность (шифр 613Д000292), захоронение  №1538,  воинское захоронение, братская могила, </a:t>
            </a:r>
            <a:r>
              <a:rPr lang="ru-RU" sz="1500" b="1" dirty="0" err="1">
                <a:latin typeface="Times New Roman" pitchFamily="18" charset="0"/>
              </a:rPr>
              <a:t>Малогородятичский</a:t>
            </a:r>
            <a:r>
              <a:rPr lang="ru-RU" sz="1500" b="1" dirty="0">
                <a:latin typeface="Times New Roman" pitchFamily="18" charset="0"/>
              </a:rPr>
              <a:t> сельский совет, </a:t>
            </a:r>
            <a:r>
              <a:rPr lang="ru-RU" sz="1500" b="1" dirty="0" err="1">
                <a:latin typeface="Times New Roman" pitchFamily="18" charset="0"/>
              </a:rPr>
              <a:t>д.Старосек</a:t>
            </a:r>
            <a:endParaRPr lang="ru-RU" sz="1600" b="1" dirty="0"/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на захоронении  представляет собой комплекс из скульптуры «Скорбящий старик» на постаменте (высотой 5 м). В постаменте на мраморной плите надпись. За скульптурой установлена каменная плита в виде ограждения.  У подножия находятся 8 надгробных мраморных плит, на 7 из которых нанесены фамилии захороненных в братской могиле. У подножия скульптуры имеется звезда для зажигания  вечного огня.</a:t>
            </a:r>
          </a:p>
          <a:p>
            <a:pPr algn="just"/>
            <a:r>
              <a:rPr lang="ru-RU" sz="1500" dirty="0"/>
              <a:t>Памятник (скульптура) выполнен из бетона, постамент и  плиты – гранит. </a:t>
            </a:r>
          </a:p>
          <a:p>
            <a:pPr algn="just"/>
            <a:r>
              <a:rPr lang="ru-RU" sz="1500" dirty="0"/>
              <a:t>Установлен в 1969 г. (реконструкция в 2009 году)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25 х 15 м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296, из них 47 военнослужащих, 249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296. </a:t>
            </a:r>
          </a:p>
          <a:p>
            <a:pPr algn="just"/>
            <a:r>
              <a:rPr lang="ru-RU" sz="1500" dirty="0"/>
              <a:t>Закрепленные организации по уходу: СУ </a:t>
            </a:r>
            <a:r>
              <a:rPr lang="ru-RU" sz="1600" dirty="0"/>
              <a:t>«</a:t>
            </a:r>
            <a:r>
              <a:rPr lang="ru-RU" sz="1600" dirty="0" err="1"/>
              <a:t>Загальский</a:t>
            </a:r>
            <a:r>
              <a:rPr lang="ru-RU" sz="1600" dirty="0"/>
              <a:t>», ОАО «МАПИД»,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Малогородятичская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2" name="Picture 2" descr="C:\Users\User\Desktop\Памятники Субботник\АПРЕЛЬ\МГ апрель 2025\100004616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3" y="476673"/>
            <a:ext cx="3960000" cy="53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509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6B818-49DA-4166-E17D-D87F432A547D}"/>
              </a:ext>
            </a:extLst>
          </p:cNvPr>
          <p:cNvSpPr txBox="1"/>
          <p:nvPr/>
        </p:nvSpPr>
        <p:spPr>
          <a:xfrm>
            <a:off x="405558" y="609329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Мемориальный комплекс «Остров </a:t>
            </a:r>
            <a:r>
              <a:rPr lang="ru-RU" b="1" dirty="0" err="1">
                <a:latin typeface="Times New Roman" pitchFamily="18" charset="0"/>
              </a:rPr>
              <a:t>Зыслов</a:t>
            </a:r>
            <a:r>
              <a:rPr lang="ru-RU" b="1" dirty="0">
                <a:latin typeface="Times New Roman" pitchFamily="18" charset="0"/>
              </a:rPr>
              <a:t>», </a:t>
            </a:r>
            <a:r>
              <a:rPr lang="ru-RU" b="1" dirty="0" err="1">
                <a:latin typeface="Times New Roman" pitchFamily="18" charset="0"/>
              </a:rPr>
              <a:t>Малогородятичский</a:t>
            </a:r>
            <a:r>
              <a:rPr lang="ru-RU" b="1" dirty="0">
                <a:latin typeface="Times New Roman" pitchFamily="18" charset="0"/>
              </a:rPr>
              <a:t> сельский совет, </a:t>
            </a:r>
            <a:r>
              <a:rPr lang="ru-RU" b="1" dirty="0" err="1">
                <a:latin typeface="Times New Roman" pitchFamily="18" charset="0"/>
              </a:rPr>
              <a:t>д.Старосек</a:t>
            </a:r>
            <a:endParaRPr lang="ru-RU" b="1" dirty="0"/>
          </a:p>
        </p:txBody>
      </p:sp>
      <p:pic>
        <p:nvPicPr>
          <p:cNvPr id="2050" name="Picture 2" descr="G:\downloads\17454546220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94" y="183557"/>
            <a:ext cx="7848872" cy="590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917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30994" y="495158"/>
            <a:ext cx="3792934" cy="58631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комплекс «Остров </a:t>
            </a:r>
            <a:r>
              <a:rPr lang="ru-RU" sz="1500" b="1" dirty="0" err="1">
                <a:latin typeface="Times New Roman" pitchFamily="18" charset="0"/>
              </a:rPr>
              <a:t>Зыслов</a:t>
            </a:r>
            <a:r>
              <a:rPr lang="ru-RU" sz="1500" b="1" dirty="0">
                <a:latin typeface="Times New Roman" pitchFamily="18" charset="0"/>
              </a:rPr>
              <a:t>», историко-культурная ценность (шифр 613Д000292), Обелиск в честь членов подпольного Минского обкома КП(б)Б, Любанского райкома КП(б)Б и ЛКСМБ, штаба партизанского отряда Минской области и партизанской бригады № 25 имени </a:t>
            </a:r>
            <a:r>
              <a:rPr lang="ru-RU" sz="1500" b="1" dirty="0" err="1">
                <a:latin typeface="Times New Roman" pitchFamily="18" charset="0"/>
              </a:rPr>
              <a:t>П.К.Пономаренко</a:t>
            </a:r>
            <a:r>
              <a:rPr lang="ru-RU" sz="1500" b="1" dirty="0">
                <a:latin typeface="Times New Roman" pitchFamily="18" charset="0"/>
              </a:rPr>
              <a:t>, </a:t>
            </a:r>
            <a:r>
              <a:rPr lang="ru-RU" sz="1500" b="1" dirty="0" err="1">
                <a:latin typeface="Times New Roman" pitchFamily="18" charset="0"/>
              </a:rPr>
              <a:t>Малогородятичский</a:t>
            </a:r>
            <a:r>
              <a:rPr lang="ru-RU" sz="1500" b="1" dirty="0">
                <a:latin typeface="Times New Roman" pitchFamily="18" charset="0"/>
              </a:rPr>
              <a:t> сельский совет, </a:t>
            </a:r>
            <a:r>
              <a:rPr lang="ru-RU" sz="1500" b="1" dirty="0" err="1">
                <a:latin typeface="Times New Roman" pitchFamily="18" charset="0"/>
              </a:rPr>
              <a:t>д.Старосек</a:t>
            </a:r>
            <a:endParaRPr lang="ru-RU" sz="1600" b="1" dirty="0"/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Обелиск из трёх вертикальных плоскостей с надписями-посвящениями, от подножия ведёт маршевая лестница. На одном из уровней лестницы по обе стороны расположены бордюрные вертикальные плиты с нанесением годов 1941 и 1944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Высота обелиска 14 м</a:t>
            </a:r>
          </a:p>
          <a:p>
            <a:pPr algn="just"/>
            <a:r>
              <a:rPr lang="ru-RU" sz="1500" dirty="0"/>
              <a:t>Установлен в 1969 г. </a:t>
            </a:r>
          </a:p>
          <a:p>
            <a:pPr algn="just"/>
            <a:r>
              <a:rPr lang="ru-RU" sz="1500" dirty="0"/>
              <a:t>Закрепленные организации по уходу: Любанский лесхоз (</a:t>
            </a:r>
            <a:r>
              <a:rPr lang="ru-RU" sz="1500" dirty="0" err="1"/>
              <a:t>Малогородятичское</a:t>
            </a:r>
            <a:r>
              <a:rPr lang="ru-RU" sz="1500" dirty="0"/>
              <a:t> лесничество), Сосновский сельисполком, ГУО «</a:t>
            </a:r>
            <a:r>
              <a:rPr lang="ru-RU" sz="1500" dirty="0" err="1"/>
              <a:t>Загальская</a:t>
            </a:r>
            <a:r>
              <a:rPr lang="ru-RU" sz="1500" dirty="0"/>
              <a:t> средняя школа Любанского района»</a:t>
            </a:r>
          </a:p>
        </p:txBody>
      </p:sp>
      <p:pic>
        <p:nvPicPr>
          <p:cNvPr id="4098" name="Picture 2" descr="G:\downloads\174545357212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7943" y="481441"/>
            <a:ext cx="4999483" cy="48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272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6B818-49DA-4166-E17D-D87F432A547D}"/>
              </a:ext>
            </a:extLst>
          </p:cNvPr>
          <p:cNvSpPr txBox="1"/>
          <p:nvPr/>
        </p:nvSpPr>
        <p:spPr>
          <a:xfrm>
            <a:off x="405558" y="609329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Мемориальный комплекс «Остров </a:t>
            </a:r>
            <a:r>
              <a:rPr lang="ru-RU" b="1" dirty="0" err="1">
                <a:latin typeface="Times New Roman" pitchFamily="18" charset="0"/>
              </a:rPr>
              <a:t>Зыслов</a:t>
            </a:r>
            <a:r>
              <a:rPr lang="ru-RU" b="1" dirty="0">
                <a:latin typeface="Times New Roman" pitchFamily="18" charset="0"/>
              </a:rPr>
              <a:t>», </a:t>
            </a:r>
            <a:r>
              <a:rPr lang="ru-RU" b="1" dirty="0" err="1">
                <a:latin typeface="Times New Roman" pitchFamily="18" charset="0"/>
              </a:rPr>
              <a:t>Малогородятичский</a:t>
            </a:r>
            <a:r>
              <a:rPr lang="ru-RU" b="1" dirty="0">
                <a:latin typeface="Times New Roman" pitchFamily="18" charset="0"/>
              </a:rPr>
              <a:t> сельский совет, </a:t>
            </a:r>
            <a:r>
              <a:rPr lang="ru-RU" b="1" dirty="0" err="1">
                <a:latin typeface="Times New Roman" pitchFamily="18" charset="0"/>
              </a:rPr>
              <a:t>д.Старосек</a:t>
            </a:r>
            <a:endParaRPr lang="ru-RU" b="1" dirty="0"/>
          </a:p>
        </p:txBody>
      </p:sp>
      <p:pic>
        <p:nvPicPr>
          <p:cNvPr id="5122" name="Picture 2" descr="G:\downloads\IMG_20250422_18443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1091" y="837275"/>
            <a:ext cx="583377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downloads\1745453890888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78" y="900484"/>
            <a:ext cx="379482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88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23528" y="291472"/>
            <a:ext cx="4824536" cy="240065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комплекс «Остров </a:t>
            </a:r>
            <a:r>
              <a:rPr lang="ru-RU" sz="1500" b="1" dirty="0" err="1">
                <a:latin typeface="Times New Roman" pitchFamily="18" charset="0"/>
              </a:rPr>
              <a:t>Зыслов</a:t>
            </a:r>
            <a:r>
              <a:rPr lang="ru-RU" sz="1500" b="1" dirty="0">
                <a:latin typeface="Times New Roman" pitchFamily="18" charset="0"/>
              </a:rPr>
              <a:t>», историко-культурная ценность (шифр 613Д000292), партизанские землянки, </a:t>
            </a:r>
            <a:r>
              <a:rPr lang="ru-RU" sz="1500" b="1" dirty="0" err="1">
                <a:latin typeface="Times New Roman" pitchFamily="18" charset="0"/>
              </a:rPr>
              <a:t>Малогородятичский</a:t>
            </a:r>
            <a:r>
              <a:rPr lang="ru-RU" sz="1500" b="1" dirty="0">
                <a:latin typeface="Times New Roman" pitchFamily="18" charset="0"/>
              </a:rPr>
              <a:t> сельский совет, </a:t>
            </a:r>
            <a:r>
              <a:rPr lang="ru-RU" sz="1500" b="1" dirty="0" err="1">
                <a:latin typeface="Times New Roman" pitchFamily="18" charset="0"/>
              </a:rPr>
              <a:t>д.Старосек</a:t>
            </a:r>
            <a:endParaRPr lang="ru-RU" sz="1600" b="1" dirty="0"/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Партизанские землянки в количестве 6 штук</a:t>
            </a:r>
          </a:p>
          <a:p>
            <a:pPr algn="just"/>
            <a:r>
              <a:rPr lang="ru-RU" sz="1500" dirty="0"/>
              <a:t>Выполнены из деревянных бревен.</a:t>
            </a:r>
          </a:p>
          <a:p>
            <a:pPr algn="just"/>
            <a:r>
              <a:rPr lang="ru-RU" sz="1500" dirty="0"/>
              <a:t>Установлены в 1969 г. (ремонт в 2009, в 2024 году) </a:t>
            </a:r>
          </a:p>
          <a:p>
            <a:pPr algn="just"/>
            <a:r>
              <a:rPr lang="ru-RU" sz="1500" dirty="0"/>
              <a:t>Закрепленные организации по уходу: Любанский лесхоз (</a:t>
            </a:r>
            <a:r>
              <a:rPr lang="ru-RU" sz="1500" dirty="0" err="1"/>
              <a:t>Малогородятичское</a:t>
            </a:r>
            <a:r>
              <a:rPr lang="ru-RU" sz="1500" dirty="0"/>
              <a:t> лесничество)</a:t>
            </a:r>
          </a:p>
        </p:txBody>
      </p:sp>
      <p:pic>
        <p:nvPicPr>
          <p:cNvPr id="26626" name="Picture 2" descr="C:\Users\User\Downloads\IMG-49e5ad4928d64436cc76c1ec206e0182-V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1" y="3357736"/>
            <a:ext cx="2975339" cy="22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ser\Desktop\Памятники Субботник\1538 Зыслов МК землянка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3356992"/>
            <a:ext cx="5589781" cy="301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G:\downloads\-5474255180091486498_12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1301" y="254513"/>
            <a:ext cx="305073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60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19" y="662897"/>
            <a:ext cx="3530377" cy="49398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комплекс «Остров </a:t>
            </a:r>
            <a:r>
              <a:rPr lang="ru-RU" sz="1500" b="1" dirty="0" err="1">
                <a:latin typeface="Times New Roman" pitchFamily="18" charset="0"/>
              </a:rPr>
              <a:t>Зыслов</a:t>
            </a:r>
            <a:r>
              <a:rPr lang="ru-RU" sz="1500" b="1" dirty="0">
                <a:latin typeface="Times New Roman" pitchFamily="18" charset="0"/>
              </a:rPr>
              <a:t>», историко-культурная ценность (шифр 613Д000292), Памятный знак в виде витка спирали на месте бывшего аэродрома, </a:t>
            </a:r>
            <a:r>
              <a:rPr lang="ru-RU" sz="1500" b="1" dirty="0" err="1">
                <a:latin typeface="Times New Roman" pitchFamily="18" charset="0"/>
              </a:rPr>
              <a:t>Малогородятичский</a:t>
            </a:r>
            <a:r>
              <a:rPr lang="ru-RU" sz="1500" b="1" dirty="0">
                <a:latin typeface="Times New Roman" pitchFamily="18" charset="0"/>
              </a:rPr>
              <a:t> сельский совет, </a:t>
            </a:r>
            <a:r>
              <a:rPr lang="ru-RU" sz="1500" b="1" dirty="0" err="1">
                <a:latin typeface="Times New Roman" pitchFamily="18" charset="0"/>
              </a:rPr>
              <a:t>д.Старосек</a:t>
            </a:r>
            <a:endParaRPr lang="ru-RU" sz="1600" b="1" dirty="0"/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Памятный знак в виде спирали, на верхнем витке которой укреплён винт самолёта. Рядом расположен постамент с памятной плитой, на которой нанесен текст</a:t>
            </a:r>
          </a:p>
          <a:p>
            <a:pPr algn="just"/>
            <a:r>
              <a:rPr lang="ru-RU" sz="1500" dirty="0"/>
              <a:t>Памятник выполнен из бетона, плита – из гранита.</a:t>
            </a:r>
          </a:p>
          <a:p>
            <a:pPr algn="just"/>
            <a:r>
              <a:rPr lang="ru-RU" sz="1500" dirty="0"/>
              <a:t>Высота памятного знака 5 м</a:t>
            </a:r>
          </a:p>
          <a:p>
            <a:pPr algn="just"/>
            <a:r>
              <a:rPr lang="ru-RU" sz="1500" dirty="0"/>
              <a:t>Установлен в 1969 г. (ремонт в 2009, в 2022 году) </a:t>
            </a:r>
          </a:p>
          <a:p>
            <a:pPr algn="just"/>
            <a:r>
              <a:rPr lang="ru-RU" sz="1500" dirty="0"/>
              <a:t>Закрепленные организации по уходу: СУ «</a:t>
            </a:r>
            <a:r>
              <a:rPr lang="ru-RU" sz="1500" dirty="0" err="1"/>
              <a:t>Загальский</a:t>
            </a:r>
            <a:r>
              <a:rPr lang="ru-RU" sz="1500" dirty="0"/>
              <a:t>» ОАО «МАПИД», </a:t>
            </a:r>
            <a:r>
              <a:rPr lang="ru-RU" sz="1500" dirty="0" err="1"/>
              <a:t>Малогородятичский</a:t>
            </a:r>
            <a:r>
              <a:rPr lang="ru-RU" sz="1500" dirty="0"/>
              <a:t> сельисполком</a:t>
            </a:r>
          </a:p>
        </p:txBody>
      </p:sp>
      <p:pic>
        <p:nvPicPr>
          <p:cNvPr id="24578" name="Picture 2" descr="G:\downloads\-5474255180091486507_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649577"/>
            <a:ext cx="5333915" cy="400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D\foto\Зыслов\-5242624488556844552_1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408599"/>
            <a:ext cx="1802482" cy="240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61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6B818-49DA-4166-E17D-D87F432A547D}"/>
              </a:ext>
            </a:extLst>
          </p:cNvPr>
          <p:cNvSpPr txBox="1"/>
          <p:nvPr/>
        </p:nvSpPr>
        <p:spPr>
          <a:xfrm>
            <a:off x="463683" y="558924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Мемориальный комплекс советским активистам, воинам, партизанам и подпольщикам, историко-культурная ценность (шифр 613Д000280),  № 1533, воинское захоронение, братская  могила, </a:t>
            </a:r>
          </a:p>
          <a:p>
            <a:pPr algn="ctr"/>
            <a:r>
              <a:rPr lang="ru-RU" b="1" dirty="0" err="1">
                <a:latin typeface="Times New Roman" pitchFamily="18" charset="0"/>
              </a:rPr>
              <a:t>г.Любань</a:t>
            </a:r>
            <a:r>
              <a:rPr lang="ru-RU" b="1" dirty="0">
                <a:latin typeface="Times New Roman" pitchFamily="18" charset="0"/>
              </a:rPr>
              <a:t>, ул. Первомайская </a:t>
            </a:r>
          </a:p>
        </p:txBody>
      </p:sp>
      <p:pic>
        <p:nvPicPr>
          <p:cNvPr id="9218" name="Picture 2" descr="G:\downloads\174545310529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230" y="845843"/>
            <a:ext cx="5411930" cy="407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downloads\174545314266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7262"/>
            <a:ext cx="3960440" cy="298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ownloads\1745676509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60269" y="-222925"/>
            <a:ext cx="243952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177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331640" y="217478"/>
            <a:ext cx="6336704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комплекс «Остров </a:t>
            </a:r>
            <a:r>
              <a:rPr lang="ru-RU" sz="1500" b="1" dirty="0" err="1">
                <a:latin typeface="Times New Roman" pitchFamily="18" charset="0"/>
              </a:rPr>
              <a:t>Зыслов</a:t>
            </a:r>
            <a:r>
              <a:rPr lang="ru-RU" sz="1500" b="1" dirty="0">
                <a:latin typeface="Times New Roman" pitchFamily="18" charset="0"/>
              </a:rPr>
              <a:t>», образцы военной техники, расположенные на въезде, </a:t>
            </a:r>
            <a:r>
              <a:rPr lang="ru-RU" sz="1500" b="1" dirty="0" err="1">
                <a:latin typeface="Times New Roman" pitchFamily="18" charset="0"/>
              </a:rPr>
              <a:t>Малогородятичский</a:t>
            </a:r>
            <a:r>
              <a:rPr lang="ru-RU" sz="1500" b="1" dirty="0">
                <a:latin typeface="Times New Roman" pitchFamily="18" charset="0"/>
              </a:rPr>
              <a:t> сельский совет, </a:t>
            </a:r>
            <a:r>
              <a:rPr lang="ru-RU" sz="1500" b="1" dirty="0" err="1">
                <a:latin typeface="Times New Roman" pitchFamily="18" charset="0"/>
              </a:rPr>
              <a:t>д.Старосек</a:t>
            </a:r>
            <a:endParaRPr lang="ru-RU" sz="1600" b="1" dirty="0"/>
          </a:p>
          <a:p>
            <a:pPr algn="just"/>
            <a:r>
              <a:rPr lang="ru-RU" sz="1500" dirty="0"/>
              <a:t> </a:t>
            </a:r>
          </a:p>
          <a:p>
            <a:pPr algn="just"/>
            <a:r>
              <a:rPr lang="ru-RU" sz="1500" dirty="0"/>
              <a:t>Закрепленные организации по уходу: РУП «Любанское ЖКХ», Любанский РОЧС</a:t>
            </a:r>
          </a:p>
        </p:txBody>
      </p:sp>
      <p:pic>
        <p:nvPicPr>
          <p:cNvPr id="17410" name="Picture 2" descr="C:\Users\User\Desktop\Памятники Субботник\IMG-cd1acb8f1ca480ba5fb6b415639d987f-V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640" y="1916832"/>
            <a:ext cx="6336704" cy="377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896253" y="147138"/>
            <a:ext cx="7344816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Стела въездной знак «</a:t>
            </a:r>
            <a:r>
              <a:rPr lang="ru-RU" sz="1500" b="1" dirty="0" err="1">
                <a:latin typeface="Times New Roman" pitchFamily="18" charset="0"/>
              </a:rPr>
              <a:t>Зыслов</a:t>
            </a:r>
            <a:r>
              <a:rPr lang="ru-RU" sz="1500" b="1" dirty="0">
                <a:latin typeface="Times New Roman" pitchFamily="18" charset="0"/>
              </a:rPr>
              <a:t>»,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Малогородятичский</a:t>
            </a:r>
            <a:r>
              <a:rPr lang="ru-RU" sz="1500" b="1" dirty="0">
                <a:latin typeface="Times New Roman" pitchFamily="18" charset="0"/>
              </a:rPr>
              <a:t> сельский совет, </a:t>
            </a:r>
            <a:r>
              <a:rPr lang="ru-RU" sz="1500" b="1" dirty="0" err="1">
                <a:latin typeface="Times New Roman" pitchFamily="18" charset="0"/>
              </a:rPr>
              <a:t>д.Старосек</a:t>
            </a:r>
            <a:endParaRPr lang="ru-RU" sz="1600" b="1" dirty="0"/>
          </a:p>
          <a:p>
            <a:pPr algn="just"/>
            <a:r>
              <a:rPr lang="ru-RU" sz="1500" dirty="0"/>
              <a:t> </a:t>
            </a:r>
          </a:p>
          <a:p>
            <a:pPr algn="just"/>
            <a:r>
              <a:rPr lang="ru-RU" sz="1500" dirty="0"/>
              <a:t>Стела в виде плиты с рельефным изображением и буквами. Выполнена из бетона. Ширина у основания 1,5 м, высота 2,6 м. Установлена в 1969 г.</a:t>
            </a:r>
          </a:p>
          <a:p>
            <a:pPr algn="just"/>
            <a:endParaRPr lang="ru-RU" sz="1500" dirty="0"/>
          </a:p>
          <a:p>
            <a:pPr algn="just"/>
            <a:r>
              <a:rPr lang="ru-RU" sz="1500" dirty="0"/>
              <a:t>Закрепленные организации по уходу: Любанский лесхоз (</a:t>
            </a:r>
            <a:r>
              <a:rPr lang="ru-RU" sz="1500" dirty="0" err="1"/>
              <a:t>Малогородятичское</a:t>
            </a:r>
            <a:r>
              <a:rPr lang="ru-RU" sz="1500" dirty="0"/>
              <a:t> лесничество)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813AAA-E8CB-4BFB-88FA-20BE02666D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2144068"/>
            <a:ext cx="3528392" cy="4713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165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663269"/>
            <a:ext cx="4824536" cy="31239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Мемориальная доска в память о выпуске подпольных газет «</a:t>
            </a:r>
            <a:r>
              <a:rPr lang="ru-RU" sz="1500" b="1" dirty="0" err="1">
                <a:latin typeface="Times New Roman" pitchFamily="18" charset="0"/>
              </a:rPr>
              <a:t>Звязда</a:t>
            </a:r>
            <a:r>
              <a:rPr lang="ru-RU" sz="1500" b="1" dirty="0">
                <a:latin typeface="Times New Roman" pitchFamily="18" charset="0"/>
              </a:rPr>
              <a:t>», «</a:t>
            </a:r>
            <a:r>
              <a:rPr lang="ru-RU" sz="1500" b="1" dirty="0" err="1">
                <a:latin typeface="Times New Roman" pitchFamily="18" charset="0"/>
              </a:rPr>
              <a:t>Чырвоная</a:t>
            </a:r>
            <a:r>
              <a:rPr lang="ru-RU" sz="1500" b="1" dirty="0">
                <a:latin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</a:rPr>
              <a:t>Змена</a:t>
            </a:r>
            <a:r>
              <a:rPr lang="ru-RU" sz="1500" b="1" dirty="0">
                <a:latin typeface="Times New Roman" pitchFamily="18" charset="0"/>
              </a:rPr>
              <a:t>» в январе 1943 года,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пос. Дворец, ул. Новая, 9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Мемориальная доска в память о выпуске в 1943 году подпольных газет «</a:t>
            </a:r>
            <a:r>
              <a:rPr lang="ru-RU" sz="1500" dirty="0" err="1"/>
              <a:t>Звязда</a:t>
            </a:r>
            <a:r>
              <a:rPr lang="ru-RU" sz="1500" dirty="0"/>
              <a:t>», «</a:t>
            </a:r>
            <a:r>
              <a:rPr lang="ru-RU" sz="1500" dirty="0" err="1"/>
              <a:t>Чырвоная</a:t>
            </a:r>
            <a:r>
              <a:rPr lang="ru-RU" sz="1500" dirty="0"/>
              <a:t> </a:t>
            </a:r>
            <a:r>
              <a:rPr lang="ru-RU" sz="1500" dirty="0" err="1"/>
              <a:t>змена</a:t>
            </a:r>
            <a:r>
              <a:rPr lang="ru-RU" sz="1500" dirty="0"/>
              <a:t>». Доска установлена на стене частного дома.</a:t>
            </a:r>
          </a:p>
          <a:p>
            <a:pPr algn="just"/>
            <a:r>
              <a:rPr lang="ru-RU" sz="1500" dirty="0"/>
              <a:t>Размеры 0,45 х 0,8 м.</a:t>
            </a:r>
          </a:p>
          <a:p>
            <a:pPr algn="just"/>
            <a:r>
              <a:rPr lang="ru-RU" sz="1500" dirty="0"/>
              <a:t>Выполнена из металла.</a:t>
            </a:r>
          </a:p>
          <a:p>
            <a:pPr algn="just"/>
            <a:r>
              <a:rPr lang="ru-RU" sz="1500" dirty="0"/>
              <a:t>Установлена в 1975 г.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11266" name="Picture 2" descr="https://zviazda.by/sites/default/files/2-14_kopiya_1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696805"/>
            <a:ext cx="3600000" cy="2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67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824536" cy="28777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Мемориальная доска в память о базировании штаба партизанской бригады № 121 имени </a:t>
            </a:r>
            <a:r>
              <a:rPr lang="ru-RU" sz="1500" b="1" dirty="0" err="1">
                <a:latin typeface="Times New Roman" pitchFamily="18" charset="0"/>
              </a:rPr>
              <a:t>А.Ф.Брагина</a:t>
            </a:r>
            <a:r>
              <a:rPr lang="ru-RU" sz="1500" b="1" dirty="0">
                <a:latin typeface="Times New Roman" pitchFamily="18" charset="0"/>
              </a:rPr>
              <a:t>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пос. Дворец, ул. Новая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Мемориальная доска в память о базировании штаба партизанской бригады №121 имени Брагина. Доска установлена на стене дома.</a:t>
            </a:r>
          </a:p>
          <a:p>
            <a:pPr algn="just"/>
            <a:r>
              <a:rPr lang="ru-RU" sz="1500" dirty="0"/>
              <a:t>Размеры 0,45 х 0,8 м.</a:t>
            </a:r>
          </a:p>
          <a:p>
            <a:pPr algn="just"/>
            <a:r>
              <a:rPr lang="ru-RU" sz="1500" dirty="0"/>
              <a:t>Выполнена из пластика.</a:t>
            </a:r>
          </a:p>
          <a:p>
            <a:pPr algn="just"/>
            <a:r>
              <a:rPr lang="ru-RU" sz="1500" dirty="0"/>
              <a:t>Установлена в 1975 г.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5" name="Рисунок 4" descr="C:\Users\USER\Desktop\16811954229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63267"/>
            <a:ext cx="3960000" cy="2693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861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824536" cy="26622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Мемориальная доска в память о проведении в мае 1943 года районной комсомольской конференции,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дер.Паличин</a:t>
            </a:r>
            <a:r>
              <a:rPr lang="ru-RU" sz="1500" b="1" dirty="0">
                <a:latin typeface="Times New Roman" pitchFamily="18" charset="0"/>
              </a:rPr>
              <a:t>, </a:t>
            </a:r>
            <a:r>
              <a:rPr lang="ru-RU" sz="1500" b="1" dirty="0" err="1">
                <a:latin typeface="Times New Roman" pitchFamily="18" charset="0"/>
              </a:rPr>
              <a:t>ул.Комсомольская</a:t>
            </a:r>
            <a:r>
              <a:rPr lang="ru-RU" sz="1500" b="1" dirty="0">
                <a:latin typeface="Times New Roman" pitchFamily="18" charset="0"/>
              </a:rPr>
              <a:t>, 1Б </a:t>
            </a:r>
          </a:p>
          <a:p>
            <a:pPr algn="just"/>
            <a:endParaRPr lang="ru-RU" sz="1500" dirty="0"/>
          </a:p>
          <a:p>
            <a:pPr algn="just"/>
            <a:r>
              <a:rPr lang="ru-RU" sz="1500" dirty="0"/>
              <a:t>Доска выполнена из металла.</a:t>
            </a:r>
          </a:p>
          <a:p>
            <a:pPr algn="just"/>
            <a:r>
              <a:rPr lang="ru-RU" sz="1500" dirty="0"/>
              <a:t>Размеры 0,3*0,4 м</a:t>
            </a:r>
          </a:p>
          <a:p>
            <a:pPr algn="just"/>
            <a:r>
              <a:rPr lang="ru-RU" sz="1500" dirty="0"/>
              <a:t>Установлена в 1976 г.</a:t>
            </a:r>
          </a:p>
          <a:p>
            <a:pPr algn="just"/>
            <a:endParaRPr lang="ru-RU" sz="1500" dirty="0"/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</a:t>
            </a:r>
            <a:r>
              <a:rPr lang="ru-RU" sz="1600" dirty="0" err="1"/>
              <a:t>сельисполком</a:t>
            </a:r>
            <a:r>
              <a:rPr lang="ru-RU" sz="1600" dirty="0"/>
              <a:t>, ГУО «</a:t>
            </a:r>
            <a:r>
              <a:rPr lang="ru-RU" sz="1600" dirty="0" err="1"/>
              <a:t>Паличинская</a:t>
            </a:r>
            <a:r>
              <a:rPr lang="ru-RU" sz="1600" dirty="0"/>
              <a:t> базовая школа Любанского района»</a:t>
            </a:r>
            <a:endParaRPr lang="ru-RU" sz="15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CB4D6B-1374-4901-B22E-4C63E620B6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63269"/>
            <a:ext cx="3600400" cy="2662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9399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3602384" cy="475514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погибшим землякам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</a:t>
            </a:r>
            <a:r>
              <a:rPr lang="ru-RU" sz="1500" b="1" dirty="0">
                <a:latin typeface="Times New Roman" pitchFamily="18" charset="0"/>
              </a:rPr>
              <a:t>. Малые </a:t>
            </a:r>
            <a:r>
              <a:rPr lang="ru-RU" sz="1500" b="1" dirty="0" err="1">
                <a:latin typeface="Times New Roman" pitchFamily="18" charset="0"/>
              </a:rPr>
              <a:t>Городятичи</a:t>
            </a:r>
            <a:r>
              <a:rPr lang="ru-RU" sz="1500" b="1" dirty="0">
                <a:latin typeface="Times New Roman" pitchFamily="18" charset="0"/>
              </a:rPr>
              <a:t>, ул. Первомайская, 34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комплекс из скульптурной композиций «Непокоренные» и двух вертикальных плит по обе стороны. Ростовые фигуры воина, партизана и женщины установлены на постамент. На плиты нанесены фамилии погибших земляков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Размер скульптуры 5,3 х 2,15 м</a:t>
            </a:r>
          </a:p>
          <a:p>
            <a:pPr algn="just"/>
            <a:r>
              <a:rPr lang="ru-RU" sz="1500" dirty="0"/>
              <a:t>Установлен в 1968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19 х 23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ГУО «</a:t>
            </a:r>
            <a:r>
              <a:rPr lang="ru-RU" sz="1600" dirty="0" err="1"/>
              <a:t>Малогородятичская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4098" name="Picture 2" descr="G:\downloads\17456775017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5936" y="663269"/>
            <a:ext cx="4819650" cy="284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277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824536" cy="33393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Мемориальная доска в память о партизанских отрядах, действующих на территории Осовецкого сельсовета в годы немецко-фашистской оккупации,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</a:t>
            </a:r>
            <a:r>
              <a:rPr lang="ru-RU" sz="1500" b="1" dirty="0">
                <a:latin typeface="Times New Roman" pitchFamily="18" charset="0"/>
              </a:rPr>
              <a:t>. </a:t>
            </a:r>
            <a:r>
              <a:rPr lang="ru-RU" sz="1500" b="1" dirty="0" err="1">
                <a:latin typeface="Times New Roman" pitchFamily="18" charset="0"/>
              </a:rPr>
              <a:t>Осовец</a:t>
            </a:r>
            <a:r>
              <a:rPr lang="ru-RU" sz="1500" b="1" dirty="0">
                <a:latin typeface="Times New Roman" pitchFamily="18" charset="0"/>
              </a:rPr>
              <a:t>, ул. Советская, 44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Мемориальная доска в память о партизанских отрядах, действующих на  территории Осовецкого сельсовета в годы немецко-фашистской оккупации. Доска установлена на административном здании.</a:t>
            </a:r>
          </a:p>
          <a:p>
            <a:pPr algn="just"/>
            <a:r>
              <a:rPr lang="ru-RU" sz="1500" dirty="0"/>
              <a:t>Размеры 0,5 х 0,8 м.</a:t>
            </a:r>
          </a:p>
          <a:p>
            <a:pPr algn="just"/>
            <a:r>
              <a:rPr lang="ru-RU" sz="1500" dirty="0"/>
              <a:t>Выполнена из металла.</a:t>
            </a:r>
          </a:p>
          <a:p>
            <a:pPr algn="just"/>
            <a:r>
              <a:rPr lang="ru-RU" sz="1500" dirty="0"/>
              <a:t>Установлена в 1975 г.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Осовецкий сельисполком</a:t>
            </a:r>
            <a:endParaRPr lang="ru-RU" sz="1500" dirty="0"/>
          </a:p>
        </p:txBody>
      </p:sp>
      <p:pic>
        <p:nvPicPr>
          <p:cNvPr id="4" name="Рисунок 3" descr="C:\Documents and Settings\Bill Gates\Рабочий стол\давыдовская\памятники\памятники воинские зах. 29.07.2022\IMG_20220729_14403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680451"/>
            <a:ext cx="3600000" cy="2748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9434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824536" cy="38318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погибшим землякам в годы Великой Отечественной войны,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Паличин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представлен скульптурой ростовой фигуры женщины, обхватившей правой рукой рукоять меча, опущенного лезвием вниз. Установлен на постамент. </a:t>
            </a:r>
          </a:p>
          <a:p>
            <a:pPr algn="just"/>
            <a:r>
              <a:rPr lang="ru-RU" sz="1500" dirty="0"/>
              <a:t>У подножия  расположены плиты. На плиты нанесены фамилии погибших земляков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Высота скульптуры 3,8 м</a:t>
            </a:r>
          </a:p>
          <a:p>
            <a:pPr algn="just"/>
            <a:r>
              <a:rPr lang="ru-RU" sz="1500" dirty="0"/>
              <a:t>Установлен в 1968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10 х 10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ГУО «</a:t>
            </a:r>
            <a:r>
              <a:rPr lang="ru-RU" sz="1600" dirty="0" err="1"/>
              <a:t>Паличинская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5122" name="Picture 2" descr="G:\downloads\20250425_07093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663269"/>
            <a:ext cx="3931607" cy="319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872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663269"/>
            <a:ext cx="4320480" cy="33701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знак в честь партизанской бригады № 100 имени Кирова,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</a:t>
            </a:r>
            <a:r>
              <a:rPr lang="ru-RU" sz="1500" b="1" dirty="0">
                <a:latin typeface="Times New Roman" pitchFamily="18" charset="0"/>
              </a:rPr>
              <a:t>. </a:t>
            </a:r>
            <a:r>
              <a:rPr lang="ru-RU" sz="1500" b="1" dirty="0" err="1">
                <a:latin typeface="Times New Roman" pitchFamily="18" charset="0"/>
              </a:rPr>
              <a:t>Осовец</a:t>
            </a:r>
            <a:r>
              <a:rPr lang="ru-RU" sz="1500" b="1" dirty="0">
                <a:latin typeface="Times New Roman" pitchFamily="18" charset="0"/>
              </a:rPr>
              <a:t>, ул. Советская, 44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Памятный знак представляет собой стелу с изображением звезды, нанесен текст. Выполнен из бетона, окрашен</a:t>
            </a:r>
          </a:p>
          <a:p>
            <a:pPr algn="just"/>
            <a:r>
              <a:rPr lang="ru-RU" sz="1500" dirty="0"/>
              <a:t>Охранная зона – 3 х 6 м.</a:t>
            </a:r>
          </a:p>
          <a:p>
            <a:pPr algn="just"/>
            <a:r>
              <a:rPr lang="ru-RU" sz="1500" dirty="0"/>
              <a:t>Размеры 1,5 х 2,8 м.</a:t>
            </a:r>
          </a:p>
          <a:p>
            <a:pPr algn="just"/>
            <a:r>
              <a:rPr lang="ru-RU" sz="1500" dirty="0"/>
              <a:t>Установлен в 1965 г.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«Осовецкая средняя школа Любанского района»</a:t>
            </a:r>
            <a:endParaRPr lang="ru-RU" sz="1500" dirty="0"/>
          </a:p>
        </p:txBody>
      </p:sp>
      <p:pic>
        <p:nvPicPr>
          <p:cNvPr id="27650" name="Picture 2" descr="C:\Users\User\Desktop\Памятники Субботник\АПРЕЛЬ\IMG-b5ddc7c57e7d79cf636048ae5b2d3340-V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45385"/>
            <a:ext cx="4137302" cy="551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93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663269"/>
            <a:ext cx="4320480" cy="33855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знак в честь партизанской бригады № 64 имени Чкалова,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Переспа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Памятный знак представляет собой стелу, на которой закреплена плита с нанесенным текстом. Выполнен из мраморной крошки, </a:t>
            </a:r>
          </a:p>
          <a:p>
            <a:pPr algn="just"/>
            <a:r>
              <a:rPr lang="ru-RU" sz="1500" dirty="0"/>
              <a:t>Охранная зона – 5 х 8 м</a:t>
            </a:r>
          </a:p>
          <a:p>
            <a:pPr algn="just"/>
            <a:r>
              <a:rPr lang="ru-RU" sz="1500" dirty="0"/>
              <a:t>Высота 1,8 м.</a:t>
            </a:r>
          </a:p>
          <a:p>
            <a:pPr algn="just"/>
            <a:r>
              <a:rPr lang="ru-RU" sz="1500" dirty="0"/>
              <a:t>Установлен в 1965 г.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 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28674" name="Picture 2" descr="C:\Users\User\Desktop\Памятники Субботник\АПРЕЛЬ\IMG-09e4dc5b24db2b367595d06606c1a87b-V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667436"/>
            <a:ext cx="4248472" cy="426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4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824536" cy="570925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комплекс «Комсомольцам и молодежи </a:t>
            </a:r>
            <a:r>
              <a:rPr lang="ru-RU" sz="1500" b="1" dirty="0" err="1">
                <a:latin typeface="Times New Roman" pitchFamily="18" charset="0"/>
              </a:rPr>
              <a:t>Любанщины</a:t>
            </a:r>
            <a:r>
              <a:rPr lang="ru-RU" sz="1500" b="1" dirty="0">
                <a:latin typeface="Times New Roman" pitchFamily="18" charset="0"/>
              </a:rPr>
              <a:t>», г. Любань, </a:t>
            </a:r>
            <a:r>
              <a:rPr lang="ru-RU" sz="1600" b="1" dirty="0"/>
              <a:t>ул. Боровика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Комплекс возведён в честь события: Любанская районная комсомольская организация за мужество и отвагу, проявленные комсомольцами и молодежью </a:t>
            </a:r>
            <a:r>
              <a:rPr lang="ru-RU" sz="1500" dirty="0" err="1"/>
              <a:t>Любанщины</a:t>
            </a:r>
            <a:r>
              <a:rPr lang="ru-RU" sz="1500" dirty="0"/>
              <a:t> в годы Великой Отечественной войны, награждена в 1968 году орденом Отечественной войны І степени, а также за активную работу по воспитанию молодежи и в связи с 50-летием ВЛКСМ. Скульптурная группа состоит из центрального обелиска, на котором изображены комсомольский значок и орден Отечественной войны І степени,  и расположенных вдоль аллеи 7 стел с изображением орденов, которыми был награжден комсомол. </a:t>
            </a:r>
          </a:p>
          <a:p>
            <a:pPr algn="just"/>
            <a:r>
              <a:rPr lang="ru-RU" sz="1500" dirty="0"/>
              <a:t>Высота главной стелы 7 м, высота стел, установленных вдоль дорожки, 2 м. Выполнение из бетона. </a:t>
            </a:r>
          </a:p>
          <a:p>
            <a:pPr algn="just"/>
            <a:r>
              <a:rPr lang="ru-RU" sz="1500" dirty="0"/>
              <a:t>Комплекс возведен в 1989 г. </a:t>
            </a:r>
          </a:p>
          <a:p>
            <a:pPr algn="just"/>
            <a:r>
              <a:rPr lang="ru-RU" sz="1500" dirty="0"/>
              <a:t>Охранная зона – </a:t>
            </a:r>
            <a:r>
              <a:rPr lang="ru-RU" sz="1600" dirty="0"/>
              <a:t>20 х 65 м</a:t>
            </a:r>
            <a:endParaRPr lang="ru-RU" sz="1500" dirty="0"/>
          </a:p>
          <a:p>
            <a:pPr algn="just"/>
            <a:r>
              <a:rPr lang="ru-RU" sz="1500" dirty="0"/>
              <a:t>Закрепленные организации по уходу: РУП «Любанское ЖКХ», </a:t>
            </a:r>
            <a:r>
              <a:rPr lang="ru-RU" sz="1600" dirty="0"/>
              <a:t>Любанская районная организация ОО «БРСМ», ОАО «Рыбокомбинат «Любань», ГУО «Средняя школа №3 </a:t>
            </a:r>
            <a:r>
              <a:rPr lang="ru-RU" sz="1600" dirty="0" err="1"/>
              <a:t>г.Любани</a:t>
            </a:r>
            <a:r>
              <a:rPr lang="ru-RU" sz="1600" dirty="0"/>
              <a:t> имени Геннадия Леонидовича Сечко»</a:t>
            </a:r>
            <a:endParaRPr lang="ru-RU" sz="1500" dirty="0"/>
          </a:p>
        </p:txBody>
      </p:sp>
      <p:pic>
        <p:nvPicPr>
          <p:cNvPr id="3075" name="Picture 3" descr="C:\Users\User\Desktop\Памятники Субботник\АПРЕЛЬ\17448938013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49147"/>
            <a:ext cx="3960000" cy="52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837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663269"/>
            <a:ext cx="3816424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знак на месте казни </a:t>
            </a:r>
            <a:r>
              <a:rPr lang="ru-RU" sz="1500" b="1" dirty="0" err="1">
                <a:latin typeface="Times New Roman" pitchFamily="18" charset="0"/>
              </a:rPr>
              <a:t>А.Д.Прушака</a:t>
            </a:r>
            <a:r>
              <a:rPr lang="ru-RU" sz="1500" b="1" dirty="0">
                <a:latin typeface="Times New Roman" pitchFamily="18" charset="0"/>
              </a:rPr>
              <a:t>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Тройчаны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Памятный знак представляет собой обелиск, на котором закреплена доска с нанесенным текстом. Выполнен из бетона </a:t>
            </a:r>
          </a:p>
          <a:p>
            <a:pPr algn="just"/>
            <a:r>
              <a:rPr lang="ru-RU" sz="1500" dirty="0"/>
              <a:t>Охранная зона – 4 х 8 м</a:t>
            </a:r>
          </a:p>
          <a:p>
            <a:pPr algn="just"/>
            <a:r>
              <a:rPr lang="ru-RU" sz="1500" dirty="0"/>
              <a:t>Высота 1,8 м.</a:t>
            </a:r>
          </a:p>
          <a:p>
            <a:pPr algn="just"/>
            <a:r>
              <a:rPr lang="ru-RU" sz="1500" dirty="0"/>
              <a:t>Установлен в 1975 г.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29698" name="Picture 2" descr="C:\Users\User\Desktop\Памятники Субботник\АПРЕЛЬ\IMG-b850fdfa74299ef1246e0322d2fbe6bd-V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3968" y="663269"/>
            <a:ext cx="4611452" cy="551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8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3674392" cy="430887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погибшим землякам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</a:t>
            </a:r>
            <a:r>
              <a:rPr lang="ru-RU" sz="1500" b="1" dirty="0">
                <a:latin typeface="Times New Roman" pitchFamily="18" charset="0"/>
              </a:rPr>
              <a:t>. </a:t>
            </a:r>
            <a:r>
              <a:rPr lang="ru-RU" sz="1500" b="1" dirty="0" err="1">
                <a:latin typeface="Times New Roman" pitchFamily="18" charset="0"/>
              </a:rPr>
              <a:t>Осовец</a:t>
            </a:r>
            <a:r>
              <a:rPr lang="ru-RU" sz="1500" b="1" dirty="0">
                <a:latin typeface="Times New Roman" pitchFamily="18" charset="0"/>
              </a:rPr>
              <a:t>, ул. Советская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комплекс из скульптурной композиций «Женщина с ребёнком», плиты, на которую нанесены фамилии погибших земляков. В правом углу плиты имеется барельефное изображение группы воинов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Высота скульптуры 2,8 м</a:t>
            </a:r>
          </a:p>
          <a:p>
            <a:pPr algn="just"/>
            <a:r>
              <a:rPr lang="ru-RU" sz="1500" dirty="0"/>
              <a:t>Установлен в 1970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18 х 23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 «Осовецкая средняя школа Любанского района»</a:t>
            </a:r>
            <a:endParaRPr lang="ru-RU" sz="1500" dirty="0"/>
          </a:p>
        </p:txBody>
      </p:sp>
      <p:pic>
        <p:nvPicPr>
          <p:cNvPr id="30722" name="Picture 2" descr="C:\Users\User\Desktop\Памятники Субботник\АПРЕЛЬ\IMG-97367de3c66a816e9b30c1c1b727d8f8-V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9137" y="750763"/>
            <a:ext cx="5253475" cy="41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8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250456" cy="38472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в честь Героя Советского Союза </a:t>
            </a:r>
            <a:r>
              <a:rPr lang="ru-RU" sz="1500" b="1" dirty="0" err="1">
                <a:latin typeface="Times New Roman" pitchFamily="18" charset="0"/>
              </a:rPr>
              <a:t>З.Г.Лыщени</a:t>
            </a:r>
            <a:r>
              <a:rPr lang="ru-RU" sz="1500" b="1" dirty="0">
                <a:latin typeface="Times New Roman" pitchFamily="18" charset="0"/>
              </a:rPr>
              <a:t>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дер. </a:t>
            </a:r>
            <a:r>
              <a:rPr lang="ru-RU" sz="1500" b="1" dirty="0" err="1">
                <a:latin typeface="Times New Roman" pitchFamily="18" charset="0"/>
              </a:rPr>
              <a:t>Пласток</a:t>
            </a:r>
            <a:r>
              <a:rPr lang="ru-RU" sz="1500" b="1" dirty="0">
                <a:latin typeface="Times New Roman" pitchFamily="18" charset="0"/>
              </a:rPr>
              <a:t>, ул. Центральная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собой стелу с неровной лицевой поверхностью, на которой  барельефный </a:t>
            </a:r>
            <a:r>
              <a:rPr lang="ru-RU" sz="1500" dirty="0" err="1"/>
              <a:t>поплечный</a:t>
            </a:r>
            <a:r>
              <a:rPr lang="ru-RU" sz="1500" dirty="0"/>
              <a:t> портрет  </a:t>
            </a:r>
            <a:r>
              <a:rPr lang="ru-RU" sz="1500" dirty="0" err="1"/>
              <a:t>З.Г.Лыщени</a:t>
            </a:r>
            <a:r>
              <a:rPr lang="ru-RU" sz="1500" dirty="0"/>
              <a:t> и медали «Золотая Звезда». Установлен на постаменте.</a:t>
            </a:r>
          </a:p>
          <a:p>
            <a:pPr algn="just"/>
            <a:r>
              <a:rPr lang="ru-RU" sz="1500" dirty="0"/>
              <a:t>Памятник выполнен из гранита</a:t>
            </a:r>
          </a:p>
          <a:p>
            <a:pPr algn="just"/>
            <a:r>
              <a:rPr lang="ru-RU" sz="1500" dirty="0"/>
              <a:t>Высота скульптуры 2,1 м</a:t>
            </a:r>
          </a:p>
          <a:p>
            <a:pPr algn="just"/>
            <a:r>
              <a:rPr lang="ru-RU" sz="1500" dirty="0"/>
              <a:t>Установлен в 1967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18 х 23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</a:t>
            </a:r>
            <a:r>
              <a:rPr lang="ru-RU" sz="1600" dirty="0" err="1"/>
              <a:t>сельисполком</a:t>
            </a:r>
            <a:r>
              <a:rPr lang="ru-RU" sz="1600" dirty="0"/>
              <a:t>, ГУО 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31747" name="Picture 3" descr="C:\Users\User\Desktop\Памятники Субботник\АПРЕЛЬ\IMG-078f210c29f95672bebdaeaf4e137ec3-V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71628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81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3674392" cy="38318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погибшим землякам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д.Пласток</a:t>
            </a:r>
            <a:r>
              <a:rPr lang="ru-RU" sz="1500" b="1" dirty="0">
                <a:latin typeface="Times New Roman" pitchFamily="18" charset="0"/>
              </a:rPr>
              <a:t>,  ул. Центральная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состоит из скульптурной группы «Воин и партизан», чьи </a:t>
            </a:r>
            <a:r>
              <a:rPr lang="ru-RU" sz="1500" dirty="0" err="1"/>
              <a:t>поплечные</a:t>
            </a:r>
            <a:r>
              <a:rPr lang="ru-RU" sz="1500" dirty="0"/>
              <a:t> фигуры установлены на постамент. По обе стороны - плиты с фамилиями погибших.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Высота скульптуры 2,3 м</a:t>
            </a:r>
          </a:p>
          <a:p>
            <a:pPr algn="just"/>
            <a:r>
              <a:rPr lang="ru-RU" sz="1500" dirty="0"/>
              <a:t>Установлен в 1977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–6 х 5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</a:t>
            </a:r>
            <a:r>
              <a:rPr lang="ru-RU" sz="1600" dirty="0" err="1"/>
              <a:t>сельисполком</a:t>
            </a:r>
            <a:endParaRPr lang="ru-RU" sz="1600" dirty="0"/>
          </a:p>
          <a:p>
            <a:pPr algn="just"/>
            <a:endParaRPr lang="ru-RU" sz="1500" dirty="0"/>
          </a:p>
        </p:txBody>
      </p:sp>
      <p:pic>
        <p:nvPicPr>
          <p:cNvPr id="1026" name="Picture 2" descr="G:\downloads\20250425_17075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3928" y="692613"/>
            <a:ext cx="5040000" cy="374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078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034432" cy="38472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погибшим землякам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д.Яминск</a:t>
            </a:r>
            <a:r>
              <a:rPr lang="ru-RU" sz="1500" b="1" dirty="0">
                <a:latin typeface="Times New Roman" pitchFamily="18" charset="0"/>
              </a:rPr>
              <a:t>,  ул. ул. Беляева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состоит из стелы с надписью-посвящением, увенчан барельефом в виде остроконечной звезды, по обе стороны - плиты с фамилиями погибших.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Высота памятника 5 м</a:t>
            </a:r>
          </a:p>
          <a:p>
            <a:pPr algn="just"/>
            <a:r>
              <a:rPr lang="ru-RU" sz="1500" dirty="0"/>
              <a:t>Установлен в 1967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8 х 4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33794" name="Picture 2" descr="C:\Users\User\Desktop\Памятники Субботник\АПРЕЛЬ\IMG-f82256a635d1911fb75932868868a513-V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3968" y="663269"/>
            <a:ext cx="473392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22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691704"/>
            <a:ext cx="3960440" cy="33701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Бюст </a:t>
            </a:r>
            <a:r>
              <a:rPr lang="ru-RU" sz="1500" b="1" dirty="0" err="1">
                <a:latin typeface="Times New Roman" pitchFamily="18" charset="0"/>
              </a:rPr>
              <a:t>М.И.Калинина</a:t>
            </a:r>
            <a:r>
              <a:rPr lang="ru-RU" sz="1500" b="1" dirty="0">
                <a:latin typeface="Times New Roman" pitchFamily="18" charset="0"/>
              </a:rPr>
              <a:t>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д.Обчин</a:t>
            </a:r>
            <a:r>
              <a:rPr lang="ru-RU" sz="1500" b="1" dirty="0">
                <a:latin typeface="Times New Roman" pitchFamily="18" charset="0"/>
              </a:rPr>
              <a:t>, </a:t>
            </a:r>
            <a:r>
              <a:rPr lang="ru-RU" sz="1500" b="1" dirty="0" err="1">
                <a:latin typeface="Times New Roman" pitchFamily="18" charset="0"/>
              </a:rPr>
              <a:t>ул.Центральная</a:t>
            </a:r>
            <a:endParaRPr lang="ru-RU" sz="1600" b="1" dirty="0"/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</a:t>
            </a:r>
            <a:r>
              <a:rPr lang="ru-RU" sz="1500" dirty="0" err="1"/>
              <a:t>поплечный</a:t>
            </a:r>
            <a:r>
              <a:rPr lang="ru-RU" sz="1500" dirty="0"/>
              <a:t> скульптурный портрет, установленный на постамент.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Высота памятника 1,6 м</a:t>
            </a:r>
          </a:p>
          <a:p>
            <a:pPr algn="just"/>
            <a:r>
              <a:rPr lang="ru-RU" sz="1500" dirty="0"/>
              <a:t>Установлен в 1977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2 х 2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Заболотский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сельисполком, </a:t>
            </a:r>
            <a:r>
              <a:rPr lang="ru-RU" sz="1600" dirty="0" err="1"/>
              <a:t>Обчинский</a:t>
            </a:r>
            <a:r>
              <a:rPr lang="ru-RU" sz="1600" dirty="0"/>
              <a:t> Дом народного творчества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86768"/>
            <a:ext cx="4464496" cy="53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00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17637" y="513363"/>
            <a:ext cx="3240360" cy="429348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 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д.Отрадное</a:t>
            </a:r>
            <a:r>
              <a:rPr lang="ru-RU" sz="1500" b="1" dirty="0">
                <a:latin typeface="Times New Roman" pitchFamily="18" charset="0"/>
              </a:rPr>
              <a:t>, </a:t>
            </a:r>
            <a:r>
              <a:rPr lang="ru-RU" sz="1500" b="1" dirty="0" err="1">
                <a:latin typeface="Times New Roman" pitchFamily="18" charset="0"/>
              </a:rPr>
              <a:t>ул.Маяковского</a:t>
            </a:r>
            <a:endParaRPr lang="ru-RU" sz="1600" b="1" dirty="0"/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скульптурную композицию «Воин с убитым на руках», у подножия холма расположены вертикальные плиты с фамилиями погибших 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Высота памятника 3,3 м</a:t>
            </a:r>
          </a:p>
          <a:p>
            <a:pPr algn="just"/>
            <a:r>
              <a:rPr lang="ru-RU" sz="1500" dirty="0"/>
              <a:t>Установлен в 1967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42 х 20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Речень</a:t>
            </a:r>
            <a:r>
              <a:rPr lang="ru-RU" sz="1600" dirty="0"/>
              <a:t>», ГУО «</a:t>
            </a:r>
            <a:r>
              <a:rPr lang="ru-RU" sz="1600" dirty="0" err="1"/>
              <a:t>Отрадновская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34818" name="Picture 2" descr="C:\Users\User\Desktop\Памятники Субботник\АПРЕЛЬ\IMG-2cc705ef86195f24433e2175618e9b5b-V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13363"/>
            <a:ext cx="5400000" cy="40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672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95536" y="691704"/>
            <a:ext cx="3888432" cy="33701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 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д.Закальное</a:t>
            </a:r>
            <a:r>
              <a:rPr lang="ru-RU" sz="1500" b="1" dirty="0">
                <a:latin typeface="Times New Roman" pitchFamily="18" charset="0"/>
              </a:rPr>
              <a:t>, </a:t>
            </a:r>
            <a:r>
              <a:rPr lang="ru-RU" sz="1500" b="1" dirty="0" err="1">
                <a:latin typeface="Times New Roman" pitchFamily="18" charset="0"/>
              </a:rPr>
              <a:t>ул.Первомайская</a:t>
            </a:r>
            <a:endParaRPr lang="ru-RU" sz="1600" b="1" dirty="0"/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стену с именами погибших и рельефным изображением двух воинов.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Размер  памятника 3 х 8 м</a:t>
            </a:r>
          </a:p>
          <a:p>
            <a:pPr algn="just"/>
            <a:r>
              <a:rPr lang="ru-RU" sz="1500" dirty="0"/>
              <a:t>Установлен в 1969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15 х 20 м</a:t>
            </a:r>
          </a:p>
          <a:p>
            <a:pPr algn="just"/>
            <a:r>
              <a:rPr lang="ru-RU" sz="1500" dirty="0"/>
              <a:t>Закрепленные организации по уходу: 4</a:t>
            </a:r>
            <a:r>
              <a:rPr lang="ru-RU" sz="1600" dirty="0"/>
              <a:t>-ое рудоуправление ОАО «</a:t>
            </a:r>
            <a:r>
              <a:rPr lang="ru-RU" sz="1600" dirty="0" err="1"/>
              <a:t>Беларуськалий</a:t>
            </a:r>
            <a:r>
              <a:rPr lang="ru-RU" sz="1600" dirty="0"/>
              <a:t>», ОАО «</a:t>
            </a:r>
            <a:r>
              <a:rPr lang="ru-RU" sz="1600" dirty="0" err="1"/>
              <a:t>Речень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050" name="Picture 2" descr="C:\Users\User\Desktop\Памятники Субботник\АПРЕЛЬ\РЕЧЕНЬ\IMG-a9344435f3cee66d24cb5a40a1ad4edd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691703"/>
            <a:ext cx="4320000" cy="33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320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95536" y="691704"/>
            <a:ext cx="3888432" cy="35702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Мемориальная доска в память о базировании на территории партизанских отрядов,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д.Ляховка</a:t>
            </a:r>
            <a:r>
              <a:rPr lang="ru-RU" sz="1500" b="1" dirty="0">
                <a:latin typeface="Times New Roman" pitchFamily="18" charset="0"/>
              </a:rPr>
              <a:t>, </a:t>
            </a:r>
            <a:r>
              <a:rPr lang="ru-RU" sz="1500" b="1" dirty="0" err="1">
                <a:latin typeface="Times New Roman" pitchFamily="18" charset="0"/>
              </a:rPr>
              <a:t>ул.Ленина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Мемориальная доска в память о базировании на территории Ляховского сельсовета партизанских отрядов, действующих в годы немецко-фашистской оккупации.</a:t>
            </a:r>
          </a:p>
          <a:p>
            <a:pPr algn="just"/>
            <a:r>
              <a:rPr lang="ru-RU" sz="1500" dirty="0"/>
              <a:t>Памятная  табличка установлена на  камне-валуне, выполнена из металла </a:t>
            </a:r>
          </a:p>
          <a:p>
            <a:pPr algn="just"/>
            <a:r>
              <a:rPr lang="ru-RU" sz="1500" dirty="0"/>
              <a:t>Размер 0,7*0,9 м</a:t>
            </a:r>
          </a:p>
          <a:p>
            <a:pPr algn="just"/>
            <a:endParaRPr lang="ru-RU" sz="1500" dirty="0"/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4" name="Рисунок 3" descr="IMG-3a2d975b06fa4fbf287c0ad4388965df-V">
            <a:extLst>
              <a:ext uri="{FF2B5EF4-FFF2-40B4-BE49-F238E27FC236}">
                <a16:creationId xmlns:a16="http://schemas.microsoft.com/office/drawing/2014/main" id="{EC75A8E1-AE45-44DE-8949-E3102CC306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1704"/>
            <a:ext cx="4032448" cy="367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543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209185" y="1052736"/>
            <a:ext cx="3642735" cy="35548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 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д.Ляховка</a:t>
            </a:r>
            <a:r>
              <a:rPr lang="ru-RU" sz="1500" b="1" dirty="0">
                <a:latin typeface="Times New Roman" pitchFamily="18" charset="0"/>
              </a:rPr>
              <a:t>, </a:t>
            </a:r>
            <a:r>
              <a:rPr lang="ru-RU" sz="1500" b="1" dirty="0" err="1">
                <a:latin typeface="Times New Roman" pitchFamily="18" charset="0"/>
              </a:rPr>
              <a:t>ул.Ленина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вертикальную плиту с рельефным изображением воина, по обе стороны расположены плиты с нанесенными фамилиями погибших.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Размер  памятника 7 х 3,2 м</a:t>
            </a:r>
          </a:p>
          <a:p>
            <a:pPr algn="just"/>
            <a:r>
              <a:rPr lang="ru-RU" sz="1500" dirty="0"/>
              <a:t>Установлен в 1972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13 х 15 м</a:t>
            </a:r>
          </a:p>
          <a:p>
            <a:pPr algn="just"/>
            <a:r>
              <a:rPr lang="ru-RU" sz="1500" dirty="0"/>
              <a:t>Закрепленные организации по уходу: ОАО «</a:t>
            </a:r>
            <a:r>
              <a:rPr lang="ru-RU" sz="1500" dirty="0" err="1"/>
              <a:t>Заболотский</a:t>
            </a:r>
            <a:r>
              <a:rPr lang="ru-RU" sz="1500" dirty="0"/>
              <a:t>», </a:t>
            </a:r>
            <a:r>
              <a:rPr lang="ru-RU" sz="1500" dirty="0" err="1"/>
              <a:t>Реченский</a:t>
            </a:r>
            <a:r>
              <a:rPr lang="ru-RU" sz="1500" dirty="0"/>
              <a:t> сельисполком</a:t>
            </a:r>
          </a:p>
        </p:txBody>
      </p:sp>
      <p:pic>
        <p:nvPicPr>
          <p:cNvPr id="1026" name="Picture 2" descr="G:\downloads\20250424_012059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1048941"/>
            <a:ext cx="4744819" cy="35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05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F6B818-49DA-4166-E17D-D87F432A547D}"/>
              </a:ext>
            </a:extLst>
          </p:cNvPr>
          <p:cNvSpPr txBox="1"/>
          <p:nvPr/>
        </p:nvSpPr>
        <p:spPr>
          <a:xfrm>
            <a:off x="463683" y="601701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Мемориальный комплекс «Комсомольцам и молодежи </a:t>
            </a:r>
            <a:r>
              <a:rPr lang="ru-RU" b="1" dirty="0" err="1">
                <a:latin typeface="Times New Roman" pitchFamily="18" charset="0"/>
              </a:rPr>
              <a:t>Любанщины</a:t>
            </a:r>
            <a:r>
              <a:rPr lang="ru-RU" b="1" dirty="0">
                <a:latin typeface="Times New Roman" pitchFamily="18" charset="0"/>
              </a:rPr>
              <a:t>»</a:t>
            </a:r>
          </a:p>
        </p:txBody>
      </p:sp>
      <p:pic>
        <p:nvPicPr>
          <p:cNvPr id="4098" name="Picture 2" descr="C:\Users\User\Desktop\Памятники Субботник\АПРЕЛЬ\174489384557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1928796" y="-624543"/>
            <a:ext cx="5358417" cy="770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114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691704"/>
            <a:ext cx="3930767" cy="4047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Обчин</a:t>
            </a:r>
            <a:r>
              <a:rPr lang="ru-RU" sz="1500" b="1" dirty="0">
                <a:latin typeface="Times New Roman" pitchFamily="18" charset="0"/>
              </a:rPr>
              <a:t>, ул. Центральная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поясную скульптуру воина с автоматом ,  на стене из камня расположены три доски с фамилиями погибших.</a:t>
            </a:r>
          </a:p>
          <a:p>
            <a:pPr algn="just"/>
            <a:r>
              <a:rPr lang="ru-RU" sz="1500" dirty="0"/>
              <a:t>Памятник выполнен из бетона, доски – из  пластика</a:t>
            </a:r>
          </a:p>
          <a:p>
            <a:pPr algn="just"/>
            <a:r>
              <a:rPr lang="ru-RU" sz="1500" dirty="0"/>
              <a:t>Высота памятника 3,6 м</a:t>
            </a:r>
          </a:p>
          <a:p>
            <a:pPr algn="just"/>
            <a:r>
              <a:rPr lang="ru-RU" sz="1500" dirty="0"/>
              <a:t>Установлен в 1974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11 х 10 м</a:t>
            </a:r>
          </a:p>
          <a:p>
            <a:pPr algn="just"/>
            <a:r>
              <a:rPr lang="ru-RU" sz="1500" dirty="0"/>
              <a:t>Закрепленные организации по уходу: ОАО «</a:t>
            </a:r>
            <a:r>
              <a:rPr lang="ru-RU" sz="1500" dirty="0" err="1"/>
              <a:t>Заболотский</a:t>
            </a:r>
            <a:r>
              <a:rPr lang="ru-RU" sz="1500" dirty="0"/>
              <a:t>», </a:t>
            </a:r>
            <a:r>
              <a:rPr lang="ru-RU" sz="1500" dirty="0" err="1"/>
              <a:t>Реченский</a:t>
            </a:r>
            <a:r>
              <a:rPr lang="ru-RU" sz="1500" dirty="0"/>
              <a:t> сельисполком, </a:t>
            </a:r>
            <a:r>
              <a:rPr lang="ru-RU" sz="1600" dirty="0"/>
              <a:t>ГУО «</a:t>
            </a:r>
            <a:r>
              <a:rPr lang="ru-RU" sz="1600" dirty="0" err="1"/>
              <a:t>Обчинская</a:t>
            </a:r>
            <a:r>
              <a:rPr lang="ru-RU" sz="1600" dirty="0"/>
              <a:t> базовая школа Любанского района»</a:t>
            </a:r>
            <a:endParaRPr lang="ru-RU" sz="15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A91B00-AA45-4180-9992-342680185B0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6" t="12994" r="19904" b="20905"/>
          <a:stretch/>
        </p:blipFill>
        <p:spPr bwMode="auto">
          <a:xfrm>
            <a:off x="4210290" y="691704"/>
            <a:ext cx="4933710" cy="4047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9839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691704"/>
            <a:ext cx="3714743" cy="40626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</a:t>
            </a:r>
            <a:r>
              <a:rPr lang="ru-RU" sz="1500" b="1" dirty="0">
                <a:latin typeface="Times New Roman" pitchFamily="18" charset="0"/>
              </a:rPr>
              <a:t>. </a:t>
            </a:r>
            <a:r>
              <a:rPr lang="ru-RU" sz="1500" b="1" dirty="0" err="1">
                <a:latin typeface="Times New Roman" pitchFamily="18" charset="0"/>
              </a:rPr>
              <a:t>Речень</a:t>
            </a:r>
            <a:r>
              <a:rPr lang="ru-RU" sz="1500" b="1" dirty="0">
                <a:latin typeface="Times New Roman" pitchFamily="18" charset="0"/>
              </a:rPr>
              <a:t>, ул. Молодежная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комплекс из скульптурной композиции  «Воин и партизан», ростовые фигуры установлены на постамент. Слева расположена стена с фамилиями погибших.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Высота памятника 3,8 м</a:t>
            </a:r>
          </a:p>
          <a:p>
            <a:pPr algn="just"/>
            <a:r>
              <a:rPr lang="ru-RU" sz="1500" dirty="0"/>
              <a:t>Установлен в 1969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23 х 12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Речень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сельисполком, ГУО «</a:t>
            </a:r>
            <a:r>
              <a:rPr lang="ru-RU" sz="1600" dirty="0" err="1"/>
              <a:t>Реченская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4" name="Рисунок 3" descr="G:\downloads\20251123_18072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15674" r="9789" b="20833"/>
          <a:stretch/>
        </p:blipFill>
        <p:spPr bwMode="auto">
          <a:xfrm>
            <a:off x="4067944" y="691704"/>
            <a:ext cx="4824536" cy="4249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7065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611560" y="691703"/>
            <a:ext cx="4104456" cy="240065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Памятный знак на месте сожжения жителей деревни Федоровка 23 февраля 1944 г.,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Федоровка, ул. Партизанская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Памятный знак представлен камнем-валуном, на котором закреплена памятная доска</a:t>
            </a:r>
          </a:p>
          <a:p>
            <a:pPr algn="just"/>
            <a:r>
              <a:rPr lang="ru-RU" sz="1500" dirty="0"/>
              <a:t>Табличка выполнена из мраморной крошки </a:t>
            </a:r>
          </a:p>
          <a:p>
            <a:pPr algn="just"/>
            <a:r>
              <a:rPr lang="ru-RU" sz="1500" dirty="0"/>
              <a:t>Размер 0,4 х 0,7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500" dirty="0" err="1"/>
              <a:t>Реченский</a:t>
            </a:r>
            <a:r>
              <a:rPr lang="ru-RU" sz="1500" dirty="0"/>
              <a:t> сельисполком</a:t>
            </a:r>
          </a:p>
        </p:txBody>
      </p:sp>
      <p:pic>
        <p:nvPicPr>
          <p:cNvPr id="3074" name="Picture 2" descr="C:\Users\User\Desktop\Памятники Субботник\АПРЕЛЬ\РЕЧЕНЬ\20250429_163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1704"/>
            <a:ext cx="3960000" cy="29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248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3746400" cy="3616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знак в честь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258-ой партизанской бригады имени Куйбышева,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Озерное, ул. Солнечная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 виде стелы с изображением остроконечной звезды, нанесен текст</a:t>
            </a:r>
          </a:p>
          <a:p>
            <a:pPr algn="just"/>
            <a:r>
              <a:rPr lang="ru-RU" sz="1500" dirty="0"/>
              <a:t>Памятник выполнен из бетона, окрашен</a:t>
            </a:r>
          </a:p>
          <a:p>
            <a:pPr algn="just"/>
            <a:r>
              <a:rPr lang="ru-RU" sz="1500" dirty="0"/>
              <a:t>Высота памятника 2,8 м</a:t>
            </a:r>
          </a:p>
          <a:p>
            <a:pPr algn="just"/>
            <a:r>
              <a:rPr lang="ru-RU" sz="1500" dirty="0"/>
              <a:t>Установлен в 1967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2 х 2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«Имени </a:t>
            </a:r>
            <a:r>
              <a:rPr lang="ru-RU" sz="1600" dirty="0" err="1"/>
              <a:t>К.И.Шаплыко</a:t>
            </a:r>
            <a:r>
              <a:rPr lang="ru-RU" sz="16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Редковичская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38914" name="Picture 2" descr="C:\Users\User\Desktop\Памятники Субботник\АПРЕЛЬ\1000045575 — копия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5936" y="647667"/>
            <a:ext cx="4896544" cy="488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691704"/>
            <a:ext cx="4218799" cy="40780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Редковичи</a:t>
            </a:r>
            <a:r>
              <a:rPr lang="ru-RU" sz="1500" b="1" dirty="0">
                <a:latin typeface="Times New Roman" pitchFamily="18" charset="0"/>
              </a:rPr>
              <a:t>, ул. Советская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комплекс из скульптурной композиции   «Женщина и воин», ростовые фигуры установлены на постамент. В правой части стены постамента нанесены фамилии погибших.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Высота памятника 6 м</a:t>
            </a:r>
          </a:p>
          <a:p>
            <a:pPr algn="just"/>
            <a:r>
              <a:rPr lang="ru-RU" sz="1500" dirty="0"/>
              <a:t>Установлен в 1967 г.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3 х 6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«Имени </a:t>
            </a:r>
            <a:r>
              <a:rPr lang="ru-RU" sz="1600" dirty="0" err="1"/>
              <a:t>К.И.Шаплыко</a:t>
            </a:r>
            <a:r>
              <a:rPr lang="ru-RU" sz="16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Редковичская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3074" name="Picture 2" descr="G:\downloads\20250425_04441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691704"/>
            <a:ext cx="3700875" cy="51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9448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23528" y="716856"/>
            <a:ext cx="4320480" cy="47859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и Героям Социалистического труда, 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аг.Сорочи</a:t>
            </a:r>
            <a:r>
              <a:rPr lang="ru-RU" sz="1500" b="1" dirty="0">
                <a:latin typeface="Times New Roman" pitchFamily="18" charset="0"/>
              </a:rPr>
              <a:t>, ул. Советская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комплекс, состоящий из стелы в форме полукруга, установленной на пяти ромбовидных бетонных плитах, на каждой из которых начертан год Великой Отечественной войны, внутри стрелы нанесены фамилии погибших. Слева от стелы –  обелиск высотой 30 м. 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Установлен в 1987 г. (ремонт в 2004, 2023 году)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45 х 40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«Имени </a:t>
            </a:r>
            <a:r>
              <a:rPr lang="ru-RU" sz="1600" dirty="0" err="1"/>
              <a:t>К.И.Шаплыко</a:t>
            </a:r>
            <a:r>
              <a:rPr lang="ru-RU" sz="16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Сорочская</a:t>
            </a:r>
            <a:r>
              <a:rPr lang="ru-RU" sz="1600" dirty="0"/>
              <a:t> средняя школа Любанского района», </a:t>
            </a:r>
            <a:r>
              <a:rPr lang="ru-RU" sz="1600" dirty="0" err="1"/>
              <a:t>Сорочский</a:t>
            </a:r>
            <a:r>
              <a:rPr lang="ru-RU" sz="1600" dirty="0"/>
              <a:t> сельский Дом культуры</a:t>
            </a:r>
            <a:endParaRPr lang="ru-RU" sz="1500" dirty="0"/>
          </a:p>
        </p:txBody>
      </p:sp>
      <p:pic>
        <p:nvPicPr>
          <p:cNvPr id="40962" name="Picture 2" descr="C:\Users\User\Desktop\Памятники Субботник\АПРЕЛЬ\1000045574 — копия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16856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813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877272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Памятник землякам, погибшим в годы Великой Отечественной войны и Героям Социалистического труда, </a:t>
            </a:r>
            <a:r>
              <a:rPr lang="ru-RU" b="1" dirty="0" err="1">
                <a:latin typeface="Times New Roman" pitchFamily="18" charset="0"/>
              </a:rPr>
              <a:t>аг.Сорочи</a:t>
            </a:r>
            <a:endParaRPr lang="ru-RU" b="1" dirty="0">
              <a:latin typeface="Times New Roman" pitchFamily="18" charset="0"/>
            </a:endParaRPr>
          </a:p>
        </p:txBody>
      </p:sp>
      <p:pic>
        <p:nvPicPr>
          <p:cNvPr id="41986" name="Picture 2" descr="C:\Users\User\Desktop\Памятники Субботник\АПРЕЛЬ\1000045573 — копия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642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555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691704"/>
            <a:ext cx="2994663" cy="574003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аг.Старые</a:t>
            </a:r>
            <a:r>
              <a:rPr lang="ru-RU" sz="1500" b="1" dirty="0">
                <a:latin typeface="Times New Roman" pitchFamily="18" charset="0"/>
              </a:rPr>
              <a:t> Юрковичи, ул. Центральная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комплекс, состоящий скульптурных изображений партизана и воина, установленных на постамент., справа от стелы – вертикальная плита с нанесенными фамилиями погибших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Установлен в 1968 г. Охранная зона – 14 х 25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«Имени </a:t>
            </a:r>
            <a:r>
              <a:rPr lang="ru-RU" sz="1600" dirty="0" err="1"/>
              <a:t>К.И.Шаплыко</a:t>
            </a:r>
            <a:r>
              <a:rPr lang="ru-RU" sz="16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Староюрковичская</a:t>
            </a:r>
            <a:r>
              <a:rPr lang="ru-RU" sz="1600" dirty="0"/>
              <a:t> средняя школа Любанского района», </a:t>
            </a:r>
            <a:r>
              <a:rPr lang="ru-RU" sz="1600" dirty="0" err="1"/>
              <a:t>Староюрковичский</a:t>
            </a:r>
            <a:r>
              <a:rPr lang="ru-RU" sz="1600" dirty="0"/>
              <a:t> сельский клуб-библиотека</a:t>
            </a:r>
            <a:endParaRPr lang="ru-RU" sz="1500" dirty="0"/>
          </a:p>
        </p:txBody>
      </p:sp>
      <p:pic>
        <p:nvPicPr>
          <p:cNvPr id="43010" name="Picture 2" descr="C:\Users\User\Desktop\Памятники Субботник\АПРЕЛЬ\IMG-2306c305c7dfb1f3556a8bb426c3beca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691704"/>
            <a:ext cx="5667375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0532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691704"/>
            <a:ext cx="3786751" cy="33701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Памятный знак на месте сожжения жителей деревни </a:t>
            </a:r>
            <a:r>
              <a:rPr lang="ru-RU" sz="1500" b="1" dirty="0" err="1">
                <a:latin typeface="Times New Roman" pitchFamily="18" charset="0"/>
              </a:rPr>
              <a:t>Саволуцк</a:t>
            </a:r>
            <a:r>
              <a:rPr lang="ru-RU" sz="1500" b="1" dirty="0">
                <a:latin typeface="Times New Roman" pitchFamily="18" charset="0"/>
              </a:rPr>
              <a:t> в феврале 1944 г.,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</a:rPr>
              <a:t>д.Озерное</a:t>
            </a:r>
            <a:r>
              <a:rPr lang="ru-RU" sz="1500" b="1" dirty="0">
                <a:latin typeface="Times New Roman" pitchFamily="18" charset="0"/>
              </a:rPr>
              <a:t>, лесной массив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Памятный знак представлен камнем-валуном, на котором закреплена памятная доска</a:t>
            </a:r>
          </a:p>
          <a:p>
            <a:pPr algn="just"/>
            <a:r>
              <a:rPr lang="ru-RU" sz="1500" dirty="0"/>
              <a:t>Табличка выполнена из металла.</a:t>
            </a:r>
          </a:p>
          <a:p>
            <a:pPr algn="just"/>
            <a:r>
              <a:rPr lang="ru-RU" sz="1500" dirty="0"/>
              <a:t>Размер 0,7 х 0,9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Любанский лесхоз,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сельисполком, ГУО «</a:t>
            </a:r>
            <a:r>
              <a:rPr lang="ru-RU" sz="1600" dirty="0" err="1"/>
              <a:t>Редковичская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44034" name="Picture 2" descr="G:\downloads\20250416_04535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1960" y="663526"/>
            <a:ext cx="4326242" cy="33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840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23528" y="632271"/>
            <a:ext cx="4824536" cy="33547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Мемориальная доска в память о </a:t>
            </a:r>
            <a:r>
              <a:rPr lang="ru-RU" sz="1500" b="1" dirty="0" err="1">
                <a:latin typeface="Times New Roman" pitchFamily="18" charset="0"/>
              </a:rPr>
              <a:t>Загальском</a:t>
            </a:r>
            <a:r>
              <a:rPr lang="ru-RU" sz="1500" b="1" dirty="0">
                <a:latin typeface="Times New Roman" pitchFamily="18" charset="0"/>
              </a:rPr>
              <a:t> сельском Совете депутатов трудящихся и начальной школе, действовавших в годы немецко-фашистской оккупации,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д.Загалье</a:t>
            </a:r>
            <a:r>
              <a:rPr lang="ru-RU" sz="1500" b="1" dirty="0">
                <a:latin typeface="Times New Roman" pitchFamily="18" charset="0"/>
              </a:rPr>
              <a:t>, ул. Школьная, 1Б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Мемориальная доска в память о </a:t>
            </a:r>
            <a:r>
              <a:rPr lang="ru-RU" sz="1500" dirty="0" err="1"/>
              <a:t>Загальском</a:t>
            </a:r>
            <a:r>
              <a:rPr lang="ru-RU" sz="1500" dirty="0"/>
              <a:t> сельском Совете депутатов трудящихся и начальной школе, действовавших в годы немецко-фашистской оккупации.</a:t>
            </a:r>
          </a:p>
          <a:p>
            <a:pPr algn="just"/>
            <a:r>
              <a:rPr lang="ru-RU" sz="1500" dirty="0"/>
              <a:t>Размеры 0,5 х 0,8 м.</a:t>
            </a:r>
          </a:p>
          <a:p>
            <a:pPr algn="just"/>
            <a:r>
              <a:rPr lang="ru-RU" sz="1500" dirty="0"/>
              <a:t>Выполнена из металла.</a:t>
            </a:r>
          </a:p>
          <a:p>
            <a:pPr algn="just"/>
            <a:r>
              <a:rPr lang="ru-RU" sz="1500" dirty="0"/>
              <a:t>Установлена в 1969 г. </a:t>
            </a:r>
          </a:p>
          <a:p>
            <a:pPr algn="just"/>
            <a:r>
              <a:rPr lang="ru-RU" sz="1500" dirty="0"/>
              <a:t>Закрепленные организации по уходу: СУ </a:t>
            </a:r>
            <a:r>
              <a:rPr lang="ru-RU" sz="1600" dirty="0"/>
              <a:t>«</a:t>
            </a:r>
            <a:r>
              <a:rPr lang="ru-RU" sz="1600" dirty="0" err="1"/>
              <a:t>Загальский</a:t>
            </a:r>
            <a:r>
              <a:rPr lang="ru-RU" sz="1600" dirty="0"/>
              <a:t>» ОАО «МАПИД», Сосновский сельисполком</a:t>
            </a:r>
            <a:endParaRPr lang="ru-RU" sz="1500" dirty="0"/>
          </a:p>
        </p:txBody>
      </p:sp>
      <p:pic>
        <p:nvPicPr>
          <p:cNvPr id="29698" name="Picture 2" descr="C:\Users\User\Downloads\мемор.доска д.Загалье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632271"/>
            <a:ext cx="3600000" cy="516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86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3602384" cy="55399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погибшим воинам-интернационалистам </a:t>
            </a:r>
            <a:r>
              <a:rPr lang="ru-RU" sz="1500" b="1" dirty="0" err="1">
                <a:latin typeface="Times New Roman" pitchFamily="18" charset="0"/>
              </a:rPr>
              <a:t>Любанщины</a:t>
            </a:r>
            <a:r>
              <a:rPr lang="ru-RU" sz="1500" b="1" dirty="0">
                <a:latin typeface="Times New Roman" pitchFamily="18" charset="0"/>
              </a:rPr>
              <a:t>, г. Любань, </a:t>
            </a:r>
            <a:r>
              <a:rPr lang="ru-RU" sz="1600" b="1" dirty="0"/>
              <a:t>ул. Первомайская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 виде стелы, состоящей из двух вертикальных плит: на левой нанесено барельефное изображение воинов, на правой -   надписи с перечислением фамилий погибших воинов-интернационалистов  уроженцев Любанского района.</a:t>
            </a:r>
          </a:p>
          <a:p>
            <a:pPr algn="just"/>
            <a:r>
              <a:rPr lang="ru-RU" sz="1500" dirty="0"/>
              <a:t>Высота 2,2 м.</a:t>
            </a:r>
          </a:p>
          <a:p>
            <a:pPr algn="just"/>
            <a:r>
              <a:rPr lang="ru-RU" sz="1500" dirty="0"/>
              <a:t>Выполнен из гранита.</a:t>
            </a:r>
          </a:p>
          <a:p>
            <a:pPr algn="just"/>
            <a:r>
              <a:rPr lang="ru-RU" sz="1500" dirty="0"/>
              <a:t>Памятник переустановлен в 2006 г. </a:t>
            </a:r>
          </a:p>
          <a:p>
            <a:pPr algn="just"/>
            <a:r>
              <a:rPr lang="ru-RU" sz="1500" dirty="0"/>
              <a:t>Охранная зона – </a:t>
            </a:r>
            <a:r>
              <a:rPr lang="ru-RU" sz="1600" dirty="0"/>
              <a:t>15 х 15 м</a:t>
            </a:r>
            <a:endParaRPr lang="ru-RU" sz="1500" dirty="0"/>
          </a:p>
          <a:p>
            <a:pPr algn="just"/>
            <a:r>
              <a:rPr lang="ru-RU" sz="1500" dirty="0"/>
              <a:t>Закрепленные организации по уходу: РУП «Любанское ЖКХ», </a:t>
            </a:r>
            <a:r>
              <a:rPr lang="ru-RU" sz="1600" dirty="0"/>
              <a:t>Любанский УЭС </a:t>
            </a:r>
            <a:r>
              <a:rPr lang="ru-RU" sz="1600" dirty="0" err="1"/>
              <a:t>Солигорского</a:t>
            </a:r>
            <a:r>
              <a:rPr lang="ru-RU" sz="1600" dirty="0"/>
              <a:t> зонального узла электросвязи Минского филиала РУП «БЕЛТЕЛЕКОМ», Любанский УПС </a:t>
            </a:r>
            <a:r>
              <a:rPr lang="ru-RU" sz="1600" dirty="0" err="1"/>
              <a:t>Солигорского</a:t>
            </a:r>
            <a:r>
              <a:rPr lang="ru-RU" sz="1600" dirty="0"/>
              <a:t> регионального узла почтовой связи Минского филиала РУПС «БЕЛПОЧТА»</a:t>
            </a:r>
            <a:endParaRPr lang="ru-RU" sz="1500" dirty="0"/>
          </a:p>
        </p:txBody>
      </p:sp>
      <p:pic>
        <p:nvPicPr>
          <p:cNvPr id="3074" name="Picture 2" descr="C:\Users\User\Desktop\Памятники Субботник\АПРЕЛЬ\IMG_20250415_11383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310012" y="238663"/>
            <a:ext cx="4324350" cy="517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4309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92251" y="691704"/>
            <a:ext cx="4824536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в честь партизан, принимавших участие в борьбе против немецко-фашистских захватчиков в годы Великой Отечественной войны,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Старосек</a:t>
            </a:r>
            <a:r>
              <a:rPr lang="ru-RU" sz="1500" b="1" dirty="0">
                <a:latin typeface="Times New Roman" pitchFamily="18" charset="0"/>
              </a:rPr>
              <a:t>, автодорога Н-8876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Скульптура «Партизан в дозоре» установлена на постамент, высота -  8 м. 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Установлен в 1969 г.</a:t>
            </a:r>
          </a:p>
          <a:p>
            <a:pPr algn="just"/>
            <a:r>
              <a:rPr lang="ru-RU" sz="1500" dirty="0"/>
              <a:t> Охранная зона – 8 х 8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Любанский лесхоз (</a:t>
            </a:r>
            <a:r>
              <a:rPr lang="ru-RU" sz="1600" dirty="0" err="1"/>
              <a:t>Малогородятичское</a:t>
            </a:r>
            <a:r>
              <a:rPr lang="ru-RU" sz="1600" dirty="0"/>
              <a:t> лесничество), Сосновский сельисполком</a:t>
            </a:r>
            <a:endParaRPr lang="ru-RU" sz="1500" dirty="0"/>
          </a:p>
        </p:txBody>
      </p:sp>
      <p:pic>
        <p:nvPicPr>
          <p:cNvPr id="4098" name="Picture 2" descr="G:\downloads\1745456640243 (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691704"/>
            <a:ext cx="2916000" cy="561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6793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77951" y="691704"/>
            <a:ext cx="4163725" cy="36009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Загалье</a:t>
            </a:r>
            <a:r>
              <a:rPr lang="ru-RU" sz="1500" b="1" dirty="0">
                <a:latin typeface="Times New Roman" pitchFamily="18" charset="0"/>
              </a:rPr>
              <a:t>, ул. Школьная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собой скульптурную композицию  «Женщина с детьми». Скульптура установлена па постамент. Расположена вертикальная плита с фамилиями погибших. 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Установлен в 1976 г.</a:t>
            </a:r>
          </a:p>
          <a:p>
            <a:pPr algn="just"/>
            <a:r>
              <a:rPr lang="ru-RU" sz="1500" dirty="0"/>
              <a:t> Охранная зона – 6 х 9 м</a:t>
            </a:r>
          </a:p>
          <a:p>
            <a:pPr algn="just"/>
            <a:r>
              <a:rPr lang="ru-RU" sz="1500" dirty="0"/>
              <a:t>Закрепленные организации по уходу: СУ «</a:t>
            </a:r>
            <a:r>
              <a:rPr lang="ru-RU" sz="1500" dirty="0" err="1"/>
              <a:t>Загальский</a:t>
            </a:r>
            <a:r>
              <a:rPr lang="ru-RU" sz="1500" dirty="0"/>
              <a:t>» </a:t>
            </a:r>
            <a:r>
              <a:rPr lang="ru-RU" sz="1600" dirty="0"/>
              <a:t>ОАО «МАПИД», Сосновский сельисполком, ГУО «</a:t>
            </a:r>
            <a:r>
              <a:rPr lang="ru-RU" sz="1600" dirty="0" err="1"/>
              <a:t>Загальская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1026" name="Picture 2" descr="C:\Users\User\Desktop\Памятники Субботник\АПРЕЛЬ\20250417_144912 — копия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875" y="691704"/>
            <a:ext cx="4801315" cy="360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2357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638925"/>
            <a:ext cx="3960440" cy="40164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Сосны 2, ул. Первомайская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собой скульптурную композицию  «Воин и партизан». Скульптура установлена па постамент. 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Размеры постамента 2,5 х 1,8 х 2 м. </a:t>
            </a:r>
          </a:p>
          <a:p>
            <a:pPr algn="just"/>
            <a:r>
              <a:rPr lang="ru-RU" sz="1500" dirty="0"/>
              <a:t>Высота памятника 4 м</a:t>
            </a:r>
          </a:p>
          <a:p>
            <a:pPr algn="just"/>
            <a:r>
              <a:rPr lang="ru-RU" sz="1500" dirty="0"/>
              <a:t>Установлен в 1970 г.</a:t>
            </a:r>
          </a:p>
          <a:p>
            <a:pPr algn="just"/>
            <a:r>
              <a:rPr lang="ru-RU" sz="1500" dirty="0"/>
              <a:t> Охранная зона – 9 х 11 м</a:t>
            </a:r>
          </a:p>
          <a:p>
            <a:pPr algn="just"/>
            <a:r>
              <a:rPr lang="ru-RU" sz="1500" dirty="0"/>
              <a:t>Закрепленные организации по уходу: ОАО «</a:t>
            </a:r>
            <a:r>
              <a:rPr lang="ru-RU" sz="1500" dirty="0" err="1"/>
              <a:t>Городятичи</a:t>
            </a:r>
            <a:r>
              <a:rPr lang="ru-RU" sz="1500" dirty="0"/>
              <a:t>-Агро», Сосновский сельисполком, ГУО «Сосновская средняя школа № 2 Любанского района», Сосновский сельский Дом культуры</a:t>
            </a:r>
          </a:p>
        </p:txBody>
      </p:sp>
      <p:pic>
        <p:nvPicPr>
          <p:cNvPr id="10242" name="Picture 2" descr="G:\downloads\20250424_012019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32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152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66850" y="691704"/>
            <a:ext cx="3829086" cy="35548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аг.Таль</a:t>
            </a:r>
            <a:r>
              <a:rPr lang="ru-RU" sz="1500" b="1" dirty="0">
                <a:latin typeface="Times New Roman" pitchFamily="18" charset="0"/>
              </a:rPr>
              <a:t>, ул. Советская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стелу с надписями-посвящениями и вертикальную стену, на которой нанесены фамилии погибших.</a:t>
            </a:r>
          </a:p>
          <a:p>
            <a:pPr algn="just"/>
            <a:r>
              <a:rPr lang="ru-RU" sz="1500" dirty="0"/>
              <a:t>Памятник выполнен из бетона.</a:t>
            </a:r>
          </a:p>
          <a:p>
            <a:pPr algn="just"/>
            <a:r>
              <a:rPr lang="ru-RU" sz="1500" dirty="0"/>
              <a:t>Высота памятника 10 м</a:t>
            </a:r>
          </a:p>
          <a:p>
            <a:pPr algn="just"/>
            <a:r>
              <a:rPr lang="ru-RU" sz="1500" dirty="0"/>
              <a:t>Установлен в 1982 г.</a:t>
            </a:r>
          </a:p>
          <a:p>
            <a:pPr algn="just"/>
            <a:r>
              <a:rPr lang="ru-RU" sz="1500" dirty="0"/>
              <a:t>Охранная зона – 10 х 21 м</a:t>
            </a:r>
          </a:p>
          <a:p>
            <a:pPr algn="just"/>
            <a:r>
              <a:rPr lang="ru-RU" sz="1500" dirty="0"/>
              <a:t>Закрепленные организации по уходу: КСУП «Талица-</a:t>
            </a:r>
            <a:r>
              <a:rPr lang="ru-RU" sz="1500" dirty="0" err="1"/>
              <a:t>агро</a:t>
            </a:r>
            <a:r>
              <a:rPr lang="ru-RU" sz="1500" dirty="0"/>
              <a:t>», </a:t>
            </a:r>
            <a:r>
              <a:rPr lang="ru-RU" sz="1500" dirty="0" err="1"/>
              <a:t>Тальский</a:t>
            </a:r>
            <a:r>
              <a:rPr lang="ru-RU" sz="1500" dirty="0"/>
              <a:t> сельисполком, ГУО «</a:t>
            </a:r>
            <a:r>
              <a:rPr lang="ru-RU" sz="1500" dirty="0" err="1"/>
              <a:t>Тальская</a:t>
            </a:r>
            <a:r>
              <a:rPr lang="ru-RU" sz="1500" dirty="0"/>
              <a:t> средняя школа Любанского района имени </a:t>
            </a:r>
            <a:r>
              <a:rPr lang="ru-RU" sz="1500" dirty="0" err="1"/>
              <a:t>И.А.Муравейко</a:t>
            </a:r>
            <a:r>
              <a:rPr lang="ru-RU" sz="1500" dirty="0"/>
              <a:t>»</a:t>
            </a:r>
          </a:p>
        </p:txBody>
      </p:sp>
      <p:pic>
        <p:nvPicPr>
          <p:cNvPr id="2050" name="Picture 2" descr="C:\Users\User\Desktop\Памятники Субботник\АПРЕЛЬ\-5190922393802111096_121 (1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3967" y="691704"/>
            <a:ext cx="4669689" cy="49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08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66850" y="691704"/>
            <a:ext cx="3397038" cy="44781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г.п.Уречье</a:t>
            </a:r>
            <a:r>
              <a:rPr lang="ru-RU" sz="1500" b="1" dirty="0">
                <a:latin typeface="Times New Roman" pitchFamily="18" charset="0"/>
              </a:rPr>
              <a:t>, ул. Куйбышева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представляет группу из скульптурной композиции фигуры воина, установленной на постамент,  обелиска и плиты с нанесенными фамилиями погибших.</a:t>
            </a:r>
          </a:p>
          <a:p>
            <a:pPr algn="just"/>
            <a:r>
              <a:rPr lang="ru-RU" sz="1500" dirty="0"/>
              <a:t>Памятник выполнен из бетона, окрашен</a:t>
            </a:r>
          </a:p>
          <a:p>
            <a:pPr algn="just"/>
            <a:r>
              <a:rPr lang="ru-RU" sz="1500" dirty="0"/>
              <a:t>Установлен в 1969 г.</a:t>
            </a:r>
          </a:p>
          <a:p>
            <a:pPr algn="just"/>
            <a:r>
              <a:rPr lang="ru-RU" sz="1500" dirty="0"/>
              <a:t>Охранная зона – 33 х 23 м</a:t>
            </a:r>
          </a:p>
          <a:p>
            <a:pPr algn="just"/>
            <a:r>
              <a:rPr lang="ru-RU" sz="1500" dirty="0"/>
              <a:t>Закрепленные организации по уходу: ДПУП «</a:t>
            </a:r>
            <a:r>
              <a:rPr lang="ru-RU" sz="1500" dirty="0" err="1"/>
              <a:t>Уречский</a:t>
            </a:r>
            <a:r>
              <a:rPr lang="ru-RU" sz="1500" dirty="0"/>
              <a:t> механический завод», ОАО «</a:t>
            </a:r>
            <a:r>
              <a:rPr lang="ru-RU" sz="1500" dirty="0" err="1"/>
              <a:t>Уречский</a:t>
            </a:r>
            <a:r>
              <a:rPr lang="ru-RU" sz="1500" dirty="0"/>
              <a:t>», </a:t>
            </a:r>
            <a:r>
              <a:rPr lang="ru-RU" sz="1500" dirty="0" err="1"/>
              <a:t>Уречский</a:t>
            </a:r>
            <a:r>
              <a:rPr lang="ru-RU" sz="1500" dirty="0"/>
              <a:t> сельисполком, ГУО «</a:t>
            </a:r>
            <a:r>
              <a:rPr lang="ru-RU" sz="1500" dirty="0" err="1"/>
              <a:t>Уречская</a:t>
            </a:r>
            <a:r>
              <a:rPr lang="ru-RU" sz="1500" dirty="0"/>
              <a:t> средняя школа № 1 Любанского района»</a:t>
            </a:r>
          </a:p>
        </p:txBody>
      </p:sp>
      <p:pic>
        <p:nvPicPr>
          <p:cNvPr id="6146" name="Picture 2" descr="G:\downloads\IMG-de1c0f636248e90d19f291b5a5aa6400-V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6366" y="691704"/>
            <a:ext cx="5330130" cy="40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1057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66850" y="691704"/>
            <a:ext cx="3613062" cy="35548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д.Доросино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представлен  скульптурой «Воин и девочка», у подножия размещаются плиты с нанесенными фамилиями погибших</a:t>
            </a:r>
          </a:p>
          <a:p>
            <a:pPr algn="just"/>
            <a:r>
              <a:rPr lang="ru-RU" sz="1500" dirty="0"/>
              <a:t>Памятник выполнен из бетона, окрашен</a:t>
            </a:r>
          </a:p>
          <a:p>
            <a:pPr algn="just"/>
            <a:r>
              <a:rPr lang="ru-RU" sz="1500" dirty="0"/>
              <a:t>Установлен в 1967 г.</a:t>
            </a:r>
          </a:p>
          <a:p>
            <a:pPr algn="just"/>
            <a:r>
              <a:rPr lang="ru-RU" sz="1500" dirty="0"/>
              <a:t>Охранная зона –10 х 8 м</a:t>
            </a:r>
          </a:p>
          <a:p>
            <a:pPr algn="just"/>
            <a:r>
              <a:rPr lang="ru-RU" sz="1500" dirty="0"/>
              <a:t>Закрепленные организации по уходу: филиал КУП «</a:t>
            </a:r>
            <a:r>
              <a:rPr lang="ru-RU" sz="1500" dirty="0" err="1"/>
              <a:t>Минскоблдорстрой</a:t>
            </a:r>
            <a:r>
              <a:rPr lang="ru-RU" sz="1500" dirty="0"/>
              <a:t>»-«МРСУ», </a:t>
            </a:r>
            <a:r>
              <a:rPr lang="ru-RU" sz="1500" dirty="0" err="1"/>
              <a:t>Уречский</a:t>
            </a:r>
            <a:r>
              <a:rPr lang="ru-RU" sz="1500" dirty="0"/>
              <a:t> сельисполком, </a:t>
            </a:r>
            <a:r>
              <a:rPr lang="ru-RU" sz="1500" dirty="0" err="1"/>
              <a:t>Доросинский</a:t>
            </a:r>
            <a:r>
              <a:rPr lang="ru-RU" sz="1500" dirty="0"/>
              <a:t> сельский Дом культуры</a:t>
            </a:r>
          </a:p>
        </p:txBody>
      </p:sp>
      <p:pic>
        <p:nvPicPr>
          <p:cNvPr id="46083" name="Picture 3" descr="C:\Users\User\Desktop\Памятники Субботник\АПРЕЛЬ\IMG-fca0b0dd7f09b5fefa2d779913894710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3928" y="691704"/>
            <a:ext cx="5113850" cy="446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706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66850" y="691704"/>
            <a:ext cx="3901094" cy="30931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д.Замошье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из стелы и трех плит с надписями-посвящениями и с нанесенными фамилиями погибших</a:t>
            </a:r>
          </a:p>
          <a:p>
            <a:pPr algn="just"/>
            <a:r>
              <a:rPr lang="ru-RU" sz="1500" dirty="0"/>
              <a:t>Памятник выполнен из бетона, окрашен</a:t>
            </a:r>
          </a:p>
          <a:p>
            <a:pPr algn="just"/>
            <a:r>
              <a:rPr lang="ru-RU" sz="1500" dirty="0"/>
              <a:t>Размеры - 2,5 х 5 х 3,5 м</a:t>
            </a:r>
          </a:p>
          <a:p>
            <a:pPr algn="just"/>
            <a:r>
              <a:rPr lang="ru-RU" sz="1500" dirty="0"/>
              <a:t>Установлен в 1967 г.</a:t>
            </a:r>
          </a:p>
          <a:p>
            <a:pPr algn="just"/>
            <a:r>
              <a:rPr lang="ru-RU" sz="1500" dirty="0"/>
              <a:t>Охранная зона –6 х 4 м</a:t>
            </a:r>
          </a:p>
          <a:p>
            <a:pPr algn="just"/>
            <a:r>
              <a:rPr lang="ru-RU" sz="1500" dirty="0"/>
              <a:t>Закрепленные организации по уходу: ОАО «</a:t>
            </a:r>
            <a:r>
              <a:rPr lang="ru-RU" sz="1500" dirty="0" err="1"/>
              <a:t>Уречский</a:t>
            </a:r>
            <a:r>
              <a:rPr lang="ru-RU" sz="1500" dirty="0"/>
              <a:t>», </a:t>
            </a:r>
            <a:r>
              <a:rPr lang="ru-RU" sz="1500" dirty="0" err="1"/>
              <a:t>Уречский</a:t>
            </a:r>
            <a:r>
              <a:rPr lang="ru-RU" sz="1500" dirty="0"/>
              <a:t> сельисполком</a:t>
            </a:r>
          </a:p>
        </p:txBody>
      </p:sp>
      <p:pic>
        <p:nvPicPr>
          <p:cNvPr id="47106" name="Picture 2" descr="C:\Users\User\Desktop\Памятники Субботник\АПРЕЛЬ\IMG-e019c8242d07eb4cfc247e99c2cb673d-V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56" y="691705"/>
            <a:ext cx="4781931" cy="36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684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38858" y="620688"/>
            <a:ext cx="3757078" cy="38318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д.Заболоть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представлен стелой с надписями-посвящениями и фамилиями погибших, в правой и левой части расположены фигуры с надписями “1941” и “1945”. Памятник выполнен из бетона, окрашен</a:t>
            </a:r>
          </a:p>
          <a:p>
            <a:pPr algn="just"/>
            <a:r>
              <a:rPr lang="ru-RU" sz="1500" dirty="0"/>
              <a:t>Высота стелы 6 м</a:t>
            </a:r>
          </a:p>
          <a:p>
            <a:pPr algn="just"/>
            <a:r>
              <a:rPr lang="ru-RU" sz="1500" dirty="0"/>
              <a:t>Установлен в 1981 г.</a:t>
            </a:r>
          </a:p>
          <a:p>
            <a:pPr algn="just"/>
            <a:r>
              <a:rPr lang="ru-RU" sz="1500" dirty="0"/>
              <a:t>Охранная зона – 16 х 24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Заболотский</a:t>
            </a:r>
            <a:r>
              <a:rPr lang="ru-RU" sz="1600" dirty="0"/>
              <a:t>», </a:t>
            </a:r>
            <a:r>
              <a:rPr lang="ru-RU" sz="1600" dirty="0" err="1"/>
              <a:t>Юшковичский</a:t>
            </a:r>
            <a:r>
              <a:rPr lang="ru-RU" sz="1600" dirty="0"/>
              <a:t> сельисполком, ГУО «</a:t>
            </a:r>
            <a:r>
              <a:rPr lang="ru-RU" sz="1600" dirty="0" err="1"/>
              <a:t>Заболотская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1026" name="Picture 2" descr="G:\D\работа\воинские захоронения\2025\Памятники Субботник 2025\АПРЕЛЬ\ЮШКОВИЧИ\20251123_1902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8"/>
          <a:stretch/>
        </p:blipFill>
        <p:spPr bwMode="auto">
          <a:xfrm>
            <a:off x="4211960" y="620688"/>
            <a:ext cx="4764246" cy="485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8542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81125" y="691704"/>
            <a:ext cx="3842803" cy="38318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Памятник землякам, погибшим в годы Великой Отечественной войны,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д.Смольгово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 виде вертикальной плиты с барельефными изображениями трёх воинов. По обе стороны от  плиты  расположены плиты с фамилиями погибших.</a:t>
            </a:r>
          </a:p>
          <a:p>
            <a:pPr algn="just"/>
            <a:r>
              <a:rPr lang="ru-RU" sz="1500" dirty="0"/>
              <a:t>Размеры 3,9 х 1,7 м</a:t>
            </a:r>
          </a:p>
          <a:p>
            <a:pPr algn="just"/>
            <a:r>
              <a:rPr lang="ru-RU" sz="1500" dirty="0"/>
              <a:t>Памятник выполнен из бетона, окрашен</a:t>
            </a:r>
          </a:p>
          <a:p>
            <a:pPr algn="just"/>
            <a:r>
              <a:rPr lang="ru-RU" sz="1500" dirty="0"/>
              <a:t>Установлен в 1967 г.</a:t>
            </a:r>
          </a:p>
          <a:p>
            <a:pPr algn="just"/>
            <a:r>
              <a:rPr lang="ru-RU" sz="1500" dirty="0"/>
              <a:t>Охранная зона – 12 х 10 м</a:t>
            </a:r>
          </a:p>
          <a:p>
            <a:pPr algn="just"/>
            <a:r>
              <a:rPr lang="ru-RU" sz="1500" dirty="0"/>
              <a:t>Закрепленные организации по уходу: участок </a:t>
            </a:r>
            <a:r>
              <a:rPr lang="ru-RU" sz="1600" dirty="0"/>
              <a:t>филиала №3 «Минский КСИ» ОАО «Белорусский цементный завод», </a:t>
            </a:r>
            <a:r>
              <a:rPr lang="ru-RU" sz="1600" dirty="0" err="1"/>
              <a:t>Юшковичский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12290" name="Picture 2" descr="G:\downloads\174545663984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7356" y="660892"/>
            <a:ext cx="4924630" cy="43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212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F6B818-49DA-4166-E17D-D87F432A547D}"/>
              </a:ext>
            </a:extLst>
          </p:cNvPr>
          <p:cNvSpPr txBox="1"/>
          <p:nvPr/>
        </p:nvSpPr>
        <p:spPr>
          <a:xfrm>
            <a:off x="463683" y="601701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Памятник погибшим воинам-интернационалистам </a:t>
            </a:r>
            <a:r>
              <a:rPr lang="ru-RU" b="1" dirty="0" err="1">
                <a:latin typeface="Times New Roman" pitchFamily="18" charset="0"/>
              </a:rPr>
              <a:t>Любанщины</a:t>
            </a:r>
            <a:r>
              <a:rPr lang="ru-RU" b="1" dirty="0">
                <a:latin typeface="Times New Roman" pitchFamily="18" charset="0"/>
              </a:rPr>
              <a:t>, г. Любань</a:t>
            </a:r>
          </a:p>
        </p:txBody>
      </p:sp>
      <p:pic>
        <p:nvPicPr>
          <p:cNvPr id="4098" name="Picture 2" descr="C:\Users\User\Desktop\Памятники Субботник\АПРЕЛЬ\IMG_20250415_1139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1012" y="-378062"/>
            <a:ext cx="5421177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92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824536" cy="28777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Мемориальная доска в честь разгрома партизанами немецкого гарнизона 7 ноября 1941 г.,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</a:t>
            </a:r>
            <a:r>
              <a:rPr lang="ru-RU" sz="1600" b="1" dirty="0"/>
              <a:t>ул. Калинина, 2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Мемориальная доска в честь партизан участников разгрома немецко-полицейского гарнизона в ночь с 6 на 7 ноября 1941 года в городском посёлке Любань.</a:t>
            </a:r>
          </a:p>
          <a:p>
            <a:pPr algn="just"/>
            <a:r>
              <a:rPr lang="ru-RU" sz="1500" dirty="0"/>
              <a:t>Размеры 0,4 х 0,8 м.</a:t>
            </a:r>
          </a:p>
          <a:p>
            <a:pPr algn="just"/>
            <a:r>
              <a:rPr lang="ru-RU" sz="1500" dirty="0"/>
              <a:t>Выполнен из мрамора.</a:t>
            </a:r>
          </a:p>
          <a:p>
            <a:pPr algn="just"/>
            <a:r>
              <a:rPr lang="ru-RU" sz="1500" dirty="0"/>
              <a:t>Установлена в 1965 г. </a:t>
            </a:r>
          </a:p>
          <a:p>
            <a:pPr algn="just"/>
            <a:r>
              <a:rPr lang="ru-RU" sz="1500" dirty="0"/>
              <a:t>Закрепленные организации по уходу: ГУ «Любанский музей народной славы»</a:t>
            </a:r>
          </a:p>
        </p:txBody>
      </p:sp>
      <p:pic>
        <p:nvPicPr>
          <p:cNvPr id="5122" name="Picture 2" descr="C:\Users\User\Desktop\Памятники Субботник\АПРЕЛЬ\IMG-cb46528d425d5a04ed6bdc5ef8d8811a-V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663269"/>
            <a:ext cx="3781425" cy="446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43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467544" y="668172"/>
            <a:ext cx="3386360" cy="427809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знак в честь освободителей территории Любанского района от немецко-фашистских захватчиков 30 июня 1944 г.,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</a:t>
            </a:r>
            <a:r>
              <a:rPr lang="ru-RU" sz="1600" b="1" dirty="0"/>
              <a:t>ул. Калинина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Представляет собой стелу из вертикальной плиты, на которой нанесен </a:t>
            </a:r>
            <a:r>
              <a:rPr lang="ru-RU" sz="1500" dirty="0">
                <a:solidFill>
                  <a:schemeClr val="tx1"/>
                </a:solidFill>
              </a:rPr>
              <a:t>текст</a:t>
            </a:r>
          </a:p>
          <a:p>
            <a:pPr algn="just"/>
            <a:r>
              <a:rPr lang="ru-RU" sz="1500" dirty="0">
                <a:solidFill>
                  <a:schemeClr val="tx1"/>
                </a:solidFill>
              </a:rPr>
              <a:t>Размеры 1,20 х 2 м.</a:t>
            </a:r>
          </a:p>
          <a:p>
            <a:pPr algn="just"/>
            <a:r>
              <a:rPr lang="ru-RU" sz="1500" dirty="0"/>
              <a:t>Выполнен из гранита.</a:t>
            </a:r>
          </a:p>
          <a:p>
            <a:pPr algn="just"/>
            <a:r>
              <a:rPr lang="ru-RU" sz="1500" dirty="0"/>
              <a:t>Установлен в 1965 г.  (реконструкция </a:t>
            </a:r>
            <a:r>
              <a:rPr lang="ru-RU" sz="1500" dirty="0">
                <a:solidFill>
                  <a:schemeClr val="tx1"/>
                </a:solidFill>
              </a:rPr>
              <a:t>в 2022 году)</a:t>
            </a:r>
          </a:p>
          <a:p>
            <a:pPr algn="just"/>
            <a:r>
              <a:rPr lang="ru-RU" sz="1500" dirty="0"/>
              <a:t>Охранная зона – 3 х 3 м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РУП «Любанское ЖКХ», </a:t>
            </a:r>
            <a:r>
              <a:rPr lang="ru-RU" sz="1500" dirty="0"/>
              <a:t>ГУ «Любанский музей народной славы»</a:t>
            </a:r>
          </a:p>
        </p:txBody>
      </p:sp>
      <p:pic>
        <p:nvPicPr>
          <p:cNvPr id="6146" name="Picture 2" descr="C:\Users\User\Desktop\Памятники Субботник\АПРЕЛЬ\IMG-b96f60190989d164afa6147ff5d0474c-V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667460"/>
            <a:ext cx="4824536" cy="523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7788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8331</TotalTime>
  <Words>4955</Words>
  <Application>Microsoft Office PowerPoint</Application>
  <PresentationFormat>Экран (4:3)</PresentationFormat>
  <Paragraphs>516</Paragraphs>
  <Slides>68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4" baseType="lpstr">
      <vt:lpstr>Arial</vt:lpstr>
      <vt:lpstr>Book Antiqua</vt:lpstr>
      <vt:lpstr>Calibri</vt:lpstr>
      <vt:lpstr>Times New Roman</vt:lpstr>
      <vt:lpstr>Wingdings</vt:lpstr>
      <vt:lpstr>Твердый переплет</vt:lpstr>
      <vt:lpstr>Общее количество памятных мест, посвященным событиям (личностям) периода Великой Отечественной войны, а также памяти воинов-интернационалистов,  - 54: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893</cp:revision>
  <cp:lastPrinted>2021-04-13T09:10:40Z</cp:lastPrinted>
  <dcterms:created xsi:type="dcterms:W3CDTF">2020-03-19T11:34:18Z</dcterms:created>
  <dcterms:modified xsi:type="dcterms:W3CDTF">2025-12-19T13:31:37Z</dcterms:modified>
</cp:coreProperties>
</file>